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0" r:id="rId2"/>
    <p:sldId id="309" r:id="rId3"/>
    <p:sldId id="257" r:id="rId4"/>
    <p:sldId id="406" r:id="rId5"/>
    <p:sldId id="408" r:id="rId6"/>
    <p:sldId id="409" r:id="rId7"/>
    <p:sldId id="410" r:id="rId8"/>
    <p:sldId id="404" r:id="rId9"/>
    <p:sldId id="31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E42D38"/>
    <a:srgbClr val="011E41"/>
    <a:srgbClr val="C55A11"/>
    <a:srgbClr val="F99B27"/>
    <a:srgbClr val="B1D137"/>
    <a:srgbClr val="2A320C"/>
    <a:srgbClr val="4F5340"/>
    <a:srgbClr val="7030A0"/>
    <a:srgbClr val="DAC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556562-E516-4AFD-904E-FA23AEFE8809}" v="2" dt="2024-07-02T16:45:42.2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8177" autoAdjust="0"/>
  </p:normalViewPr>
  <p:slideViewPr>
    <p:cSldViewPr snapToGrid="0">
      <p:cViewPr varScale="1">
        <p:scale>
          <a:sx n="94" d="100"/>
          <a:sy n="94" d="100"/>
        </p:scale>
        <p:origin x="10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F5556562-E516-4AFD-904E-FA23AEFE8809}"/>
    <pc:docChg chg="delSld modSld">
      <pc:chgData name="Vanita REDOY" userId="bdf92b45-d4ea-4a1c-a375-114a0375a38b" providerId="ADAL" clId="{F5556562-E516-4AFD-904E-FA23AEFE8809}" dt="2024-07-02T16:46:38.005" v="220" actId="13926"/>
      <pc:docMkLst>
        <pc:docMk/>
      </pc:docMkLst>
      <pc:sldChg chg="modSp mod">
        <pc:chgData name="Vanita REDOY" userId="bdf92b45-d4ea-4a1c-a375-114a0375a38b" providerId="ADAL" clId="{F5556562-E516-4AFD-904E-FA23AEFE8809}" dt="2024-07-02T16:42:39.922" v="70" actId="20577"/>
        <pc:sldMkLst>
          <pc:docMk/>
          <pc:sldMk cId="2251018075" sldId="257"/>
        </pc:sldMkLst>
        <pc:spChg chg="mod">
          <ac:chgData name="Vanita REDOY" userId="bdf92b45-d4ea-4a1c-a375-114a0375a38b" providerId="ADAL" clId="{F5556562-E516-4AFD-904E-FA23AEFE8809}" dt="2024-07-02T16:42:39.922" v="70" actId="20577"/>
          <ac:spMkLst>
            <pc:docMk/>
            <pc:sldMk cId="2251018075" sldId="257"/>
            <ac:spMk id="6" creationId="{0B466ED9-8277-48F0-973E-1C8401BB2B36}"/>
          </ac:spMkLst>
        </pc:spChg>
      </pc:sldChg>
      <pc:sldChg chg="del">
        <pc:chgData name="Vanita REDOY" userId="bdf92b45-d4ea-4a1c-a375-114a0375a38b" providerId="ADAL" clId="{F5556562-E516-4AFD-904E-FA23AEFE8809}" dt="2024-07-02T16:42:58.451" v="71" actId="2696"/>
        <pc:sldMkLst>
          <pc:docMk/>
          <pc:sldMk cId="3065600276" sldId="258"/>
        </pc:sldMkLst>
      </pc:sldChg>
      <pc:sldChg chg="modSp mod">
        <pc:chgData name="Vanita REDOY" userId="bdf92b45-d4ea-4a1c-a375-114a0375a38b" providerId="ADAL" clId="{F5556562-E516-4AFD-904E-FA23AEFE8809}" dt="2024-07-02T16:42:19.703" v="39" actId="1076"/>
        <pc:sldMkLst>
          <pc:docMk/>
          <pc:sldMk cId="4222354902" sldId="310"/>
        </pc:sldMkLst>
        <pc:spChg chg="mod">
          <ac:chgData name="Vanita REDOY" userId="bdf92b45-d4ea-4a1c-a375-114a0375a38b" providerId="ADAL" clId="{F5556562-E516-4AFD-904E-FA23AEFE8809}" dt="2024-07-02T16:42:02.855" v="35" actId="14100"/>
          <ac:spMkLst>
            <pc:docMk/>
            <pc:sldMk cId="4222354902" sldId="310"/>
            <ac:spMk id="6" creationId="{ABD1727F-170E-BDFB-EB01-99558065BDDF}"/>
          </ac:spMkLst>
        </pc:spChg>
        <pc:spChg chg="mod">
          <ac:chgData name="Vanita REDOY" userId="bdf92b45-d4ea-4a1c-a375-114a0375a38b" providerId="ADAL" clId="{F5556562-E516-4AFD-904E-FA23AEFE8809}" dt="2024-07-02T16:42:06.594" v="36" actId="14100"/>
          <ac:spMkLst>
            <pc:docMk/>
            <pc:sldMk cId="4222354902" sldId="310"/>
            <ac:spMk id="9" creationId="{4E259CB5-FEB6-2042-C481-12EB360132CC}"/>
          </ac:spMkLst>
        </pc:spChg>
        <pc:spChg chg="mod">
          <ac:chgData name="Vanita REDOY" userId="bdf92b45-d4ea-4a1c-a375-114a0375a38b" providerId="ADAL" clId="{F5556562-E516-4AFD-904E-FA23AEFE8809}" dt="2024-07-02T16:42:10.276" v="37" actId="1076"/>
          <ac:spMkLst>
            <pc:docMk/>
            <pc:sldMk cId="4222354902" sldId="310"/>
            <ac:spMk id="10" creationId="{5C5BABCC-525A-2249-FFD7-2F30C65EBAB6}"/>
          </ac:spMkLst>
        </pc:spChg>
        <pc:grpChg chg="mod">
          <ac:chgData name="Vanita REDOY" userId="bdf92b45-d4ea-4a1c-a375-114a0375a38b" providerId="ADAL" clId="{F5556562-E516-4AFD-904E-FA23AEFE8809}" dt="2024-07-02T16:42:19.703" v="39" actId="1076"/>
          <ac:grpSpMkLst>
            <pc:docMk/>
            <pc:sldMk cId="4222354902" sldId="310"/>
            <ac:grpSpMk id="12" creationId="{A3EF38AA-6D17-DD78-05EB-8999F147A72E}"/>
          </ac:grpSpMkLst>
        </pc:grpChg>
        <pc:grpChg chg="mod">
          <ac:chgData name="Vanita REDOY" userId="bdf92b45-d4ea-4a1c-a375-114a0375a38b" providerId="ADAL" clId="{F5556562-E516-4AFD-904E-FA23AEFE8809}" dt="2024-07-02T16:42:13.098" v="38" actId="1076"/>
          <ac:grpSpMkLst>
            <pc:docMk/>
            <pc:sldMk cId="4222354902" sldId="310"/>
            <ac:grpSpMk id="13" creationId="{16CAD033-47AF-64B5-B807-D389BD05FCAE}"/>
          </ac:grpSpMkLst>
        </pc:grpChg>
      </pc:sldChg>
      <pc:sldChg chg="del">
        <pc:chgData name="Vanita REDOY" userId="bdf92b45-d4ea-4a1c-a375-114a0375a38b" providerId="ADAL" clId="{F5556562-E516-4AFD-904E-FA23AEFE8809}" dt="2024-07-02T16:42:58.451" v="71" actId="2696"/>
        <pc:sldMkLst>
          <pc:docMk/>
          <pc:sldMk cId="2283051024" sldId="387"/>
        </pc:sldMkLst>
      </pc:sldChg>
      <pc:sldChg chg="del">
        <pc:chgData name="Vanita REDOY" userId="bdf92b45-d4ea-4a1c-a375-114a0375a38b" providerId="ADAL" clId="{F5556562-E516-4AFD-904E-FA23AEFE8809}" dt="2024-07-02T16:42:58.451" v="71" actId="2696"/>
        <pc:sldMkLst>
          <pc:docMk/>
          <pc:sldMk cId="2296792484" sldId="388"/>
        </pc:sldMkLst>
      </pc:sldChg>
      <pc:sldChg chg="del">
        <pc:chgData name="Vanita REDOY" userId="bdf92b45-d4ea-4a1c-a375-114a0375a38b" providerId="ADAL" clId="{F5556562-E516-4AFD-904E-FA23AEFE8809}" dt="2024-07-02T16:42:58.451" v="71" actId="2696"/>
        <pc:sldMkLst>
          <pc:docMk/>
          <pc:sldMk cId="2836900149" sldId="389"/>
        </pc:sldMkLst>
      </pc:sldChg>
      <pc:sldChg chg="del">
        <pc:chgData name="Vanita REDOY" userId="bdf92b45-d4ea-4a1c-a375-114a0375a38b" providerId="ADAL" clId="{F5556562-E516-4AFD-904E-FA23AEFE8809}" dt="2024-07-02T16:42:58.451" v="71" actId="2696"/>
        <pc:sldMkLst>
          <pc:docMk/>
          <pc:sldMk cId="2978179427" sldId="390"/>
        </pc:sldMkLst>
      </pc:sldChg>
      <pc:sldChg chg="del">
        <pc:chgData name="Vanita REDOY" userId="bdf92b45-d4ea-4a1c-a375-114a0375a38b" providerId="ADAL" clId="{F5556562-E516-4AFD-904E-FA23AEFE8809}" dt="2024-07-02T16:42:58.451" v="71" actId="2696"/>
        <pc:sldMkLst>
          <pc:docMk/>
          <pc:sldMk cId="3027618831" sldId="391"/>
        </pc:sldMkLst>
      </pc:sldChg>
      <pc:sldChg chg="del">
        <pc:chgData name="Vanita REDOY" userId="bdf92b45-d4ea-4a1c-a375-114a0375a38b" providerId="ADAL" clId="{F5556562-E516-4AFD-904E-FA23AEFE8809}" dt="2024-07-02T16:42:58.451" v="71" actId="2696"/>
        <pc:sldMkLst>
          <pc:docMk/>
          <pc:sldMk cId="1082148668" sldId="392"/>
        </pc:sldMkLst>
      </pc:sldChg>
      <pc:sldChg chg="del">
        <pc:chgData name="Vanita REDOY" userId="bdf92b45-d4ea-4a1c-a375-114a0375a38b" providerId="ADAL" clId="{F5556562-E516-4AFD-904E-FA23AEFE8809}" dt="2024-07-02T16:42:58.451" v="71" actId="2696"/>
        <pc:sldMkLst>
          <pc:docMk/>
          <pc:sldMk cId="2524087920" sldId="393"/>
        </pc:sldMkLst>
      </pc:sldChg>
      <pc:sldChg chg="del">
        <pc:chgData name="Vanita REDOY" userId="bdf92b45-d4ea-4a1c-a375-114a0375a38b" providerId="ADAL" clId="{F5556562-E516-4AFD-904E-FA23AEFE8809}" dt="2024-07-02T16:42:58.451" v="71" actId="2696"/>
        <pc:sldMkLst>
          <pc:docMk/>
          <pc:sldMk cId="3625900800" sldId="394"/>
        </pc:sldMkLst>
      </pc:sldChg>
      <pc:sldChg chg="del">
        <pc:chgData name="Vanita REDOY" userId="bdf92b45-d4ea-4a1c-a375-114a0375a38b" providerId="ADAL" clId="{F5556562-E516-4AFD-904E-FA23AEFE8809}" dt="2024-07-02T16:42:58.451" v="71" actId="2696"/>
        <pc:sldMkLst>
          <pc:docMk/>
          <pc:sldMk cId="1357622788" sldId="395"/>
        </pc:sldMkLst>
      </pc:sldChg>
      <pc:sldChg chg="del">
        <pc:chgData name="Vanita REDOY" userId="bdf92b45-d4ea-4a1c-a375-114a0375a38b" providerId="ADAL" clId="{F5556562-E516-4AFD-904E-FA23AEFE8809}" dt="2024-07-02T16:42:58.451" v="71" actId="2696"/>
        <pc:sldMkLst>
          <pc:docMk/>
          <pc:sldMk cId="3270053617" sldId="396"/>
        </pc:sldMkLst>
      </pc:sldChg>
      <pc:sldChg chg="del">
        <pc:chgData name="Vanita REDOY" userId="bdf92b45-d4ea-4a1c-a375-114a0375a38b" providerId="ADAL" clId="{F5556562-E516-4AFD-904E-FA23AEFE8809}" dt="2024-07-02T16:42:58.451" v="71" actId="2696"/>
        <pc:sldMkLst>
          <pc:docMk/>
          <pc:sldMk cId="2876945749" sldId="397"/>
        </pc:sldMkLst>
      </pc:sldChg>
      <pc:sldChg chg="del">
        <pc:chgData name="Vanita REDOY" userId="bdf92b45-d4ea-4a1c-a375-114a0375a38b" providerId="ADAL" clId="{F5556562-E516-4AFD-904E-FA23AEFE8809}" dt="2024-07-02T16:42:58.451" v="71" actId="2696"/>
        <pc:sldMkLst>
          <pc:docMk/>
          <pc:sldMk cId="379569998" sldId="398"/>
        </pc:sldMkLst>
      </pc:sldChg>
      <pc:sldChg chg="del">
        <pc:chgData name="Vanita REDOY" userId="bdf92b45-d4ea-4a1c-a375-114a0375a38b" providerId="ADAL" clId="{F5556562-E516-4AFD-904E-FA23AEFE8809}" dt="2024-07-02T16:42:58.451" v="71" actId="2696"/>
        <pc:sldMkLst>
          <pc:docMk/>
          <pc:sldMk cId="714552373" sldId="399"/>
        </pc:sldMkLst>
      </pc:sldChg>
      <pc:sldChg chg="del">
        <pc:chgData name="Vanita REDOY" userId="bdf92b45-d4ea-4a1c-a375-114a0375a38b" providerId="ADAL" clId="{F5556562-E516-4AFD-904E-FA23AEFE8809}" dt="2024-07-02T16:42:58.451" v="71" actId="2696"/>
        <pc:sldMkLst>
          <pc:docMk/>
          <pc:sldMk cId="4267394526" sldId="400"/>
        </pc:sldMkLst>
      </pc:sldChg>
      <pc:sldChg chg="del">
        <pc:chgData name="Vanita REDOY" userId="bdf92b45-d4ea-4a1c-a375-114a0375a38b" providerId="ADAL" clId="{F5556562-E516-4AFD-904E-FA23AEFE8809}" dt="2024-07-02T16:42:58.451" v="71" actId="2696"/>
        <pc:sldMkLst>
          <pc:docMk/>
          <pc:sldMk cId="952524546" sldId="401"/>
        </pc:sldMkLst>
      </pc:sldChg>
      <pc:sldChg chg="del">
        <pc:chgData name="Vanita REDOY" userId="bdf92b45-d4ea-4a1c-a375-114a0375a38b" providerId="ADAL" clId="{F5556562-E516-4AFD-904E-FA23AEFE8809}" dt="2024-07-02T16:42:58.451" v="71" actId="2696"/>
        <pc:sldMkLst>
          <pc:docMk/>
          <pc:sldMk cId="2320299349" sldId="402"/>
        </pc:sldMkLst>
      </pc:sldChg>
      <pc:sldChg chg="del">
        <pc:chgData name="Vanita REDOY" userId="bdf92b45-d4ea-4a1c-a375-114a0375a38b" providerId="ADAL" clId="{F5556562-E516-4AFD-904E-FA23AEFE8809}" dt="2024-07-02T16:43:03.028" v="72" actId="2696"/>
        <pc:sldMkLst>
          <pc:docMk/>
          <pc:sldMk cId="2661936223" sldId="403"/>
        </pc:sldMkLst>
      </pc:sldChg>
      <pc:sldChg chg="modSp mod modNotesTx">
        <pc:chgData name="Vanita REDOY" userId="bdf92b45-d4ea-4a1c-a375-114a0375a38b" providerId="ADAL" clId="{F5556562-E516-4AFD-904E-FA23AEFE8809}" dt="2024-07-02T16:46:38.005" v="220" actId="13926"/>
        <pc:sldMkLst>
          <pc:docMk/>
          <pc:sldMk cId="2822564549" sldId="404"/>
        </pc:sldMkLst>
        <pc:spChg chg="mod">
          <ac:chgData name="Vanita REDOY" userId="bdf92b45-d4ea-4a1c-a375-114a0375a38b" providerId="ADAL" clId="{F5556562-E516-4AFD-904E-FA23AEFE8809}" dt="2024-07-02T16:46:38.005" v="220" actId="13926"/>
          <ac:spMkLst>
            <pc:docMk/>
            <pc:sldMk cId="2822564549" sldId="404"/>
            <ac:spMk id="2" creationId="{0EDDDFC6-0EA5-BBA2-94B3-2DDFBEA2C90D}"/>
          </ac:spMkLst>
        </pc:spChg>
      </pc:sldChg>
      <pc:sldChg chg="del">
        <pc:chgData name="Vanita REDOY" userId="bdf92b45-d4ea-4a1c-a375-114a0375a38b" providerId="ADAL" clId="{F5556562-E516-4AFD-904E-FA23AEFE8809}" dt="2024-07-02T16:42:58.451" v="71" actId="2696"/>
        <pc:sldMkLst>
          <pc:docMk/>
          <pc:sldMk cId="2870618990" sldId="405"/>
        </pc:sldMkLst>
      </pc:sldChg>
      <pc:sldChg chg="del">
        <pc:chgData name="Vanita REDOY" userId="bdf92b45-d4ea-4a1c-a375-114a0375a38b" providerId="ADAL" clId="{F5556562-E516-4AFD-904E-FA23AEFE8809}" dt="2024-07-02T16:42:58.451" v="71" actId="2696"/>
        <pc:sldMkLst>
          <pc:docMk/>
          <pc:sldMk cId="164036866" sldId="41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2289E-79DC-49D5-8EE9-EF3FD68EAE75}" type="datetimeFigureOut">
              <a:rPr lang="en-US" smtClean="0"/>
              <a:t>9/23/2024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684241-5C32-4A19-96A8-872B026DAC04}" type="slidenum">
              <a:rPr lang="en-US" smtClean="0"/>
              <a:t>‹N°›</a:t>
            </a:fld>
            <a:endParaRPr lang="en-US"/>
          </a:p>
        </p:txBody>
      </p:sp>
    </p:spTree>
    <p:extLst>
      <p:ext uri="{BB962C8B-B14F-4D97-AF65-F5344CB8AC3E}">
        <p14:creationId xmlns:p14="http://schemas.microsoft.com/office/powerpoint/2010/main" val="1558778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You can liaise with CADRIM to develop a test form: https://www.cadrim.org/helpdesk</a:t>
            </a:r>
            <a:endParaRPr lang="en-US" b="0" dirty="0">
              <a:effectLst/>
            </a:endParaRPr>
          </a:p>
          <a:p>
            <a:br>
              <a:rPr lang="en-US" dirty="0"/>
            </a:br>
            <a:endParaRPr lang="en-GB" dirty="0"/>
          </a:p>
        </p:txBody>
      </p:sp>
      <p:sp>
        <p:nvSpPr>
          <p:cNvPr id="4" name="Slide Number Placeholder 3"/>
          <p:cNvSpPr>
            <a:spLocks noGrp="1"/>
          </p:cNvSpPr>
          <p:nvPr>
            <p:ph type="sldNum" sz="quarter" idx="5"/>
          </p:nvPr>
        </p:nvSpPr>
        <p:spPr/>
        <p:txBody>
          <a:bodyPr/>
          <a:lstStyle/>
          <a:p>
            <a:fld id="{73684241-5C32-4A19-96A8-872B026DAC04}" type="slidenum">
              <a:rPr lang="en-US" smtClean="0"/>
              <a:t>8</a:t>
            </a:fld>
            <a:endParaRPr lang="en-US"/>
          </a:p>
        </p:txBody>
      </p:sp>
    </p:spTree>
    <p:extLst>
      <p:ext uri="{BB962C8B-B14F-4D97-AF65-F5344CB8AC3E}">
        <p14:creationId xmlns:p14="http://schemas.microsoft.com/office/powerpoint/2010/main" val="1081863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4ADB-5C61-4161-B12D-7D038D55A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C520A6-A567-4151-AB08-7E23BF833D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EECF0DC-D3FB-47A5-B8D0-BD9118B23D2F}"/>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3E5A88C5-4E67-4CFD-B7A0-632FBF2A4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8DB153-210B-43C6-97F7-F47CD476CA87}"/>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212192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B420-1452-4970-8970-ADDBCBAACC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E588D-C048-4542-AAFB-9AA1B3E767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78FD8B-5BD3-4454-8659-0A2FCC3A5E1E}"/>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40B10AFF-502A-4325-818E-2E1F5A02F8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148E18-4BCC-4032-B360-B7FE3EE745AE}"/>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310576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BE1C21-C0EC-4C78-BCB8-81BE5C081B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1F18DC-45B8-4A0C-9BC3-7EDA40B5E0B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71C56-02B8-4284-B5A6-9179D45AF0AA}"/>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000AF373-682E-4DE4-BCB0-EDB449E0C3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39F18-C16A-4546-9A26-CCFDCFB1BFCB}"/>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562000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158A6-4D37-4E59-B337-209D1BA422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E3398-2F11-4E39-A4C8-AE260893F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E2D27-FA8C-49C1-B7B7-C346056B19CB}"/>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D5E296E7-98BA-4FDD-87DC-F4A6F17DB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702348-09C8-4351-B132-4351F31A7257}"/>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48774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02192-8777-43EF-8689-1C4E93D1D7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ADA68E-AC54-4AAF-B911-D568B8D45B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B0F7E2-E46B-447D-AC35-F98461F7D5C9}"/>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B5316116-FAD4-49BF-88F6-6887904FA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89AD9B-5B6C-4627-AB69-12EA690620ED}"/>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62584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C7587-C63F-4409-8470-9FB1E6B9EB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5546D7-5265-40A9-99D4-B10DC4AF99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84BCBB-5699-46E6-92C2-D229BFCC1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A52C6A-309B-4915-BE2B-233F70A544EB}"/>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6" name="Footer Placeholder 5">
            <a:extLst>
              <a:ext uri="{FF2B5EF4-FFF2-40B4-BE49-F238E27FC236}">
                <a16:creationId xmlns:a16="http://schemas.microsoft.com/office/drawing/2014/main" id="{BDF11D81-23C3-473D-87DF-F59D013DEC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EB90B5-408F-4E3C-9D68-391201C3DA33}"/>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4123659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0D8A-2043-4EC6-9300-A5750D1E1F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991BE0-D465-450D-A079-C6170E813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63C21C-0B54-41B9-85CF-C5F89A020B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57FA2E-0685-43E5-AE95-7F5C8D36D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BA1002-4D11-4C8C-A71A-3CD1A6489B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8D41BB-415C-4D5B-BFC6-8378EC86F507}"/>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8" name="Footer Placeholder 7">
            <a:extLst>
              <a:ext uri="{FF2B5EF4-FFF2-40B4-BE49-F238E27FC236}">
                <a16:creationId xmlns:a16="http://schemas.microsoft.com/office/drawing/2014/main" id="{5BD7E292-07EE-45A4-A6A7-66CAA071FE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172D69A-55BB-4794-BBF0-2BB84CAE35E5}"/>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57315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7E60-D409-4586-9AD4-1FBE85481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867057-F1A8-4428-B814-923FBF07D8D9}"/>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4" name="Footer Placeholder 3">
            <a:extLst>
              <a:ext uri="{FF2B5EF4-FFF2-40B4-BE49-F238E27FC236}">
                <a16:creationId xmlns:a16="http://schemas.microsoft.com/office/drawing/2014/main" id="{6B6773F4-3AA9-418D-B0FE-4774128A34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53F335-6B8A-4AB5-BEC0-B84C3C96E357}"/>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328726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9E0A4C-4EF2-4BA4-B786-E07151505A74}"/>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3" name="Footer Placeholder 2">
            <a:extLst>
              <a:ext uri="{FF2B5EF4-FFF2-40B4-BE49-F238E27FC236}">
                <a16:creationId xmlns:a16="http://schemas.microsoft.com/office/drawing/2014/main" id="{DC7FB7BA-AF87-4BFA-B2F7-619267557F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C78435A-7B04-41D7-9A6E-CF7087B9081D}"/>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144442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BA032-0005-4915-8181-DDE1C7423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BB2741-BEC0-48CA-ABB7-B3E19271E3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39EC09-6ED8-497E-92C5-5C444C9AE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21A3DA-B217-4D5F-BDC5-317231ABD1B5}"/>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6" name="Footer Placeholder 5">
            <a:extLst>
              <a:ext uri="{FF2B5EF4-FFF2-40B4-BE49-F238E27FC236}">
                <a16:creationId xmlns:a16="http://schemas.microsoft.com/office/drawing/2014/main" id="{2F42F484-5ECA-475A-B2AF-0073259BB1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2646A2-A514-4870-B850-7D984D60DB81}"/>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604425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A5BB-DEF6-442A-9CEE-2655FDF5F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21812C-26B2-48E4-AF09-21A661F426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9256DE-E76E-49F4-AFB4-C1834BBE4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D9B8E9-22E0-4E4E-BCD4-1B0DFD4DAE07}"/>
              </a:ext>
            </a:extLst>
          </p:cNvPr>
          <p:cNvSpPr>
            <a:spLocks noGrp="1"/>
          </p:cNvSpPr>
          <p:nvPr>
            <p:ph type="dt" sz="half" idx="10"/>
          </p:nvPr>
        </p:nvSpPr>
        <p:spPr/>
        <p:txBody>
          <a:bodyPr/>
          <a:lstStyle/>
          <a:p>
            <a:fld id="{2CBEAFD3-3862-4000-9FFF-6D48FA0CAD2F}" type="datetimeFigureOut">
              <a:rPr lang="en-US" smtClean="0"/>
              <a:t>9/23/2024</a:t>
            </a:fld>
            <a:endParaRPr lang="en-US"/>
          </a:p>
        </p:txBody>
      </p:sp>
      <p:sp>
        <p:nvSpPr>
          <p:cNvPr id="6" name="Footer Placeholder 5">
            <a:extLst>
              <a:ext uri="{FF2B5EF4-FFF2-40B4-BE49-F238E27FC236}">
                <a16:creationId xmlns:a16="http://schemas.microsoft.com/office/drawing/2014/main" id="{D6BA026D-1607-4E8A-B557-ECF48EBFB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1F6415-2DB3-4569-B7F4-FBB649392140}"/>
              </a:ext>
            </a:extLst>
          </p:cNvPr>
          <p:cNvSpPr>
            <a:spLocks noGrp="1"/>
          </p:cNvSpPr>
          <p:nvPr>
            <p:ph type="sldNum" sz="quarter" idx="12"/>
          </p:nvPr>
        </p:nvSpPr>
        <p:spPr/>
        <p:txBody>
          <a:bodyPr/>
          <a:lstStyle/>
          <a:p>
            <a:fld id="{78610691-EF59-487F-A283-EFDCEADF6E21}" type="slidenum">
              <a:rPr lang="en-US" smtClean="0"/>
              <a:t>‹N°›</a:t>
            </a:fld>
            <a:endParaRPr lang="en-US"/>
          </a:p>
        </p:txBody>
      </p:sp>
    </p:spTree>
    <p:extLst>
      <p:ext uri="{BB962C8B-B14F-4D97-AF65-F5344CB8AC3E}">
        <p14:creationId xmlns:p14="http://schemas.microsoft.com/office/powerpoint/2010/main" val="264484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10926B-C901-45DC-A9D9-D1EE0F71DC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842251-3C27-483A-A7B3-01743D107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CBF01-1913-4E36-A26E-9ACAD7EEF6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BEAFD3-3862-4000-9FFF-6D48FA0CAD2F}" type="datetimeFigureOut">
              <a:rPr lang="en-US" smtClean="0"/>
              <a:t>9/23/2024</a:t>
            </a:fld>
            <a:endParaRPr lang="en-US"/>
          </a:p>
        </p:txBody>
      </p:sp>
      <p:sp>
        <p:nvSpPr>
          <p:cNvPr id="5" name="Footer Placeholder 4">
            <a:extLst>
              <a:ext uri="{FF2B5EF4-FFF2-40B4-BE49-F238E27FC236}">
                <a16:creationId xmlns:a16="http://schemas.microsoft.com/office/drawing/2014/main" id="{05786C5E-B425-4ED2-967B-2FB70BAF5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0B739B-CFE7-4B70-A9D6-39D73C809B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10691-EF59-487F-A283-EFDCEADF6E21}" type="slidenum">
              <a:rPr lang="en-US" smtClean="0"/>
              <a:t>‹N°›</a:t>
            </a:fld>
            <a:endParaRPr lang="en-US"/>
          </a:p>
        </p:txBody>
      </p:sp>
      <p:sp>
        <p:nvSpPr>
          <p:cNvPr id="7" name="MSIPCMContentMarking" descr="{&quot;HashCode&quot;:-45436510,&quot;Placement&quot;:&quot;Footer&quot;,&quot;Top&quot;:519.343,&quot;Left&quot;:0.0,&quot;SlideWidth&quot;:960,&quot;SlideHeight&quot;:540}">
            <a:extLst>
              <a:ext uri="{FF2B5EF4-FFF2-40B4-BE49-F238E27FC236}">
                <a16:creationId xmlns:a16="http://schemas.microsoft.com/office/drawing/2014/main" id="{271F4075-E473-4CC5-823D-8CCB5AC89726}"/>
              </a:ext>
            </a:extLst>
          </p:cNvPr>
          <p:cNvSpPr txBox="1"/>
          <p:nvPr userDrawn="1"/>
        </p:nvSpPr>
        <p:spPr>
          <a:xfrm>
            <a:off x="0" y="6595656"/>
            <a:ext cx="581126"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Public</a:t>
            </a:r>
          </a:p>
        </p:txBody>
      </p:sp>
    </p:spTree>
    <p:extLst>
      <p:ext uri="{BB962C8B-B14F-4D97-AF65-F5344CB8AC3E}">
        <p14:creationId xmlns:p14="http://schemas.microsoft.com/office/powerpoint/2010/main" val="287660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kc.ifrc.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hyperlink" Target="https://kc.ifrc.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www.cadrim.org/helpdesk"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www.cadrim.org/" TargetMode="External"/><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4" name="Picture 3" descr="A group of people standing outside a building&#10;&#10;Description automatically generated with medium confidence">
            <a:extLst>
              <a:ext uri="{FF2B5EF4-FFF2-40B4-BE49-F238E27FC236}">
                <a16:creationId xmlns:a16="http://schemas.microsoft.com/office/drawing/2014/main" id="{A04C277F-BFC3-56D0-A2A9-EF6A44A74C04}"/>
              </a:ext>
            </a:extLst>
          </p:cNvPr>
          <p:cNvPicPr>
            <a:picLocks noChangeAspect="1"/>
          </p:cNvPicPr>
          <p:nvPr/>
        </p:nvPicPr>
        <p:blipFill rotWithShape="1">
          <a:blip r:embed="rId3">
            <a:extLst>
              <a:ext uri="{28A0092B-C50C-407E-A947-70E740481C1C}">
                <a14:useLocalDpi xmlns:a14="http://schemas.microsoft.com/office/drawing/2010/main" val="0"/>
              </a:ext>
            </a:extLst>
          </a:blip>
          <a:srcRect l="10842" t="35606"/>
          <a:stretch/>
        </p:blipFill>
        <p:spPr>
          <a:xfrm>
            <a:off x="3532" y="0"/>
            <a:ext cx="12188467" cy="6858000"/>
          </a:xfrm>
          <a:prstGeom prst="rect">
            <a:avLst/>
          </a:prstGeom>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97429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6" name="Rectangle 5">
              <a:extLst>
                <a:ext uri="{FF2B5EF4-FFF2-40B4-BE49-F238E27FC236}">
                  <a16:creationId xmlns:a16="http://schemas.microsoft.com/office/drawing/2014/main" id="{ABD1727F-170E-BDFB-EB01-99558065BDDF}"/>
                </a:ext>
              </a:extLst>
            </p:cNvPr>
            <p:cNvSpPr/>
            <p:nvPr/>
          </p:nvSpPr>
          <p:spPr>
            <a:xfrm>
              <a:off x="341196" y="1909972"/>
              <a:ext cx="8131978"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37651" y="2306596"/>
            <a:ext cx="7996041" cy="3709845"/>
            <a:chOff x="324999" y="2351761"/>
            <a:chExt cx="7996041" cy="3709845"/>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750453"/>
              <a:ext cx="7842545"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800"/>
                <a:buFont typeface="Arial"/>
                <a:buNone/>
              </a:pPr>
              <a:r>
                <a:rPr lang="nl" sz="3600" b="1" i="0" u="none" strike="noStrike" cap="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CDRT’s en extra assessment van een gemeenschap - gebruik van de Kobo Collect-app.</a:t>
              </a:r>
            </a:p>
          </p:txBody>
        </p:sp>
        <p:sp>
          <p:nvSpPr>
            <p:cNvPr id="10" name="Google Shape;92;p1">
              <a:extLst>
                <a:ext uri="{FF2B5EF4-FFF2-40B4-BE49-F238E27FC236}">
                  <a16:creationId xmlns:a16="http://schemas.microsoft.com/office/drawing/2014/main" id="{5C5BABCC-525A-2249-FFD7-2F30C65EBAB6}"/>
                </a:ext>
              </a:extLst>
            </p:cNvPr>
            <p:cNvSpPr/>
            <p:nvPr/>
          </p:nvSpPr>
          <p:spPr>
            <a:xfrm>
              <a:off x="478495" y="5630759"/>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nl" sz="2100" b="0" i="0" u="none" strike="noStrike" cap="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Voor Community Disaster Response Teams</a:t>
              </a:r>
              <a:endParaRPr lang="nl" sz="2100" b="0" i="0" u="none" strike="noStrike" cap="none" dirty="0">
                <a:solidFill>
                  <a:schemeClr val="bg1"/>
                </a:solidFill>
                <a:latin typeface="Open sans" panose="020B0606030504020204" pitchFamily="34" charset="0"/>
                <a:ea typeface="Open sans" panose="020B0606030504020204" pitchFamily="34" charset="0"/>
                <a:sym typeface="Arial" panose="020B0604020202020204" pitchFamily="34" charset="0"/>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nl" sz="4000" b="1"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Dankwoord</a:t>
            </a:r>
            <a:endParaRPr lang="nl" sz="4000" b="0" i="0" u="none" strike="noStrike" cap="none" dirty="0">
              <a:solidFill>
                <a:schemeClr val="dk1"/>
              </a:solidFill>
              <a:latin typeface="Open sans" panose="020B0606030504020204" pitchFamily="34" charset="0"/>
              <a:ea typeface="Open sans" panose="020B0606030504020204" pitchFamily="34" charset="0"/>
              <a:sym typeface="Arial" panose="020B0604020202020204" pitchFamily="34" charset="0"/>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108269"/>
          </a:xfrm>
          <a:prstGeom prst="rect">
            <a:avLst/>
          </a:prstGeom>
          <a:noFill/>
        </p:spPr>
        <p:txBody>
          <a:bodyPr wrap="square" rtlCol="0">
            <a:spAutoFit/>
          </a:bodyPr>
          <a:lstStyle/>
          <a:p>
            <a:pPr algn="l" rtl="0">
              <a:spcAft>
                <a:spcPts val="600"/>
              </a:spcAft>
            </a:pP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Open sans" panose="020B0606030504020204" pitchFamily="34" charset="0"/>
                <a:sym typeface=""/>
              </a:rPr>
              <a:t>We bedanken de Rode Kruis-organisaties van Belize, Grenada, Guyana, Jamaica, Saint Vincent en de Grenadines, Trinidad en Tobago en het Caribbean Disaster Emergency Management Agency (CDEMA) voor hun bereidheid om samen te werken met </a:t>
            </a:r>
            <a:r>
              <a:rPr lang="nl" b="0" i="0" u="none"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a:t>
            </a: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Open sans" panose="020B0606030504020204" pitchFamily="34" charset="0"/>
                <a:sym typeface=""/>
              </a:rPr>
              <a:t>het Caribbean Disaster Risk Management (CADRIM)-referentiecentrum. </a:t>
            </a:r>
            <a:r>
              <a:rPr lang="nl" b="0" i="0" u="none" baseline="0">
                <a:solidFill>
                  <a:schemeClr val="lt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a:t>
            </a:r>
            <a:r>
              <a:rPr lang="nl" sz="1800" b="0" i="0" u="none" baseline="0">
                <a:solidFill>
                  <a:schemeClr val="lt1">
                    <a:lumMod val="100000"/>
                  </a:schemeClr>
                </a:solidFill>
                <a:effectLst/>
                <a:latin typeface="Open sans" panose="020B0606030504020204" pitchFamily="34" charset="0"/>
                <a:ea typeface="Open sans" panose="020B0606030504020204" pitchFamily="34" charset="0"/>
                <a:cs typeface="Open sans" panose="020B0606030504020204" pitchFamily="34" charset="0"/>
                <a:sym typeface=""/>
              </a:rPr>
              <a:t>Het CDRT-trainingsmateriaal werd samen met hen overlopen en bijgeschaafd om het geschikter en effectiever te maken voor opleidingen in rampenbestrijding. Jullie inzet is een mooi voorbeeld van de zin voor samenwerking binnen de humanitaire gemeenschap, en jullie onschatbare bijdragen worden enorm gewaardeerd.</a:t>
            </a:r>
            <a:endParaRPr lang="nl" sz="1800" dirty="0">
              <a:solidFill>
                <a:schemeClr val="lt1">
                  <a:lumMod val="100000"/>
                </a:schemeClr>
              </a:solidFill>
              <a:latin typeface="Open sans" panose="020B0606030504020204" pitchFamily="34" charset="0"/>
              <a:ea typeface="Open sans" panose="020B0606030504020204" pitchFamily="34" charset="0"/>
              <a:sym typeface=""/>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03;p9">
            <a:extLst>
              <a:ext uri="{FF2B5EF4-FFF2-40B4-BE49-F238E27FC236}">
                <a16:creationId xmlns:a16="http://schemas.microsoft.com/office/drawing/2014/main" id="{2A057D81-C5A2-4A0E-8630-C3C262A78FCB}"/>
              </a:ext>
            </a:extLst>
          </p:cNvPr>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5" name="Google Shape;119;p2">
            <a:extLst>
              <a:ext uri="{FF2B5EF4-FFF2-40B4-BE49-F238E27FC236}">
                <a16:creationId xmlns:a16="http://schemas.microsoft.com/office/drawing/2014/main" id="{B3E28F4F-91BC-4DE7-809C-ABD2D2A587B2}"/>
              </a:ext>
            </a:extLst>
          </p:cNvPr>
          <p:cNvSpPr/>
          <p:nvPr/>
        </p:nvSpPr>
        <p:spPr>
          <a:xfrm>
            <a:off x="633576" y="1597947"/>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l" sz="4000" b="1" i="0" u="none" strike="noStrike" cap="none" baseline="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Doelstellingen</a:t>
            </a:r>
            <a:endParaRPr lang="nl" sz="4000" dirty="0">
              <a:solidFill>
                <a:srgbClr val="F5333F"/>
              </a:solidFill>
              <a:latin typeface="Open sans" panose="020B0606030504020204" pitchFamily="34" charset="0"/>
              <a:ea typeface="Open sans" panose="020B0606030504020204" pitchFamily="34" charset="0"/>
              <a:sym typeface="Arial" panose="020B0604020202020204" pitchFamily="34" charset="0"/>
            </a:endParaRPr>
          </a:p>
        </p:txBody>
      </p:sp>
      <p:sp>
        <p:nvSpPr>
          <p:cNvPr id="6" name="Google Shape;120;p2">
            <a:extLst>
              <a:ext uri="{FF2B5EF4-FFF2-40B4-BE49-F238E27FC236}">
                <a16:creationId xmlns:a16="http://schemas.microsoft.com/office/drawing/2014/main" id="{0B466ED9-8277-48F0-973E-1C8401BB2B36}"/>
              </a:ext>
            </a:extLst>
          </p:cNvPr>
          <p:cNvSpPr/>
          <p:nvPr/>
        </p:nvSpPr>
        <p:spPr>
          <a:xfrm>
            <a:off x="1167265" y="2561137"/>
            <a:ext cx="10156409" cy="55395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Wingdings" panose="05000000000000000000" pitchFamily="2" charset="2"/>
              <a:buChar char="ü"/>
            </a:pPr>
            <a:r>
              <a:rPr lang="nl" sz="2000" b="0" i="0" u="none" strike="noStrike" cap="none" baseline="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Hoe gebruikt u de Kobo Collect-app?</a:t>
            </a:r>
            <a:endParaRPr lang="nl" sz="2000" b="0" i="0" u="none" strike="noStrike" cap="none" dirty="0">
              <a:solidFill>
                <a:schemeClr val="lt1"/>
              </a:solidFill>
              <a:latin typeface="Open sans" panose="020B0606030504020204" pitchFamily="34" charset="0"/>
              <a:ea typeface="Open sans" panose="020B0606030504020204" pitchFamily="34" charset="0"/>
              <a:sym typeface="Arial" panose="020B0604020202020204" pitchFamily="34" charset="0"/>
            </a:endParaRPr>
          </a:p>
        </p:txBody>
      </p:sp>
      <p:pic>
        <p:nvPicPr>
          <p:cNvPr id="7" name="Picture 6">
            <a:extLst>
              <a:ext uri="{FF2B5EF4-FFF2-40B4-BE49-F238E27FC236}">
                <a16:creationId xmlns:a16="http://schemas.microsoft.com/office/drawing/2014/main" id="{7100A57C-76F8-441A-81C9-C48B4FA758D3}"/>
              </a:ext>
            </a:extLst>
          </p:cNvPr>
          <p:cNvPicPr>
            <a:picLocks noChangeAspect="1"/>
          </p:cNvPicPr>
          <p:nvPr/>
        </p:nvPicPr>
        <p:blipFill>
          <a:blip r:embed="rId2"/>
          <a:stretch>
            <a:fillRect/>
          </a:stretch>
        </p:blipFill>
        <p:spPr>
          <a:xfrm>
            <a:off x="633576" y="519479"/>
            <a:ext cx="1067378" cy="923331"/>
          </a:xfrm>
          <a:prstGeom prst="rect">
            <a:avLst/>
          </a:prstGeom>
        </p:spPr>
      </p:pic>
    </p:spTree>
    <p:extLst>
      <p:ext uri="{BB962C8B-B14F-4D97-AF65-F5344CB8AC3E}">
        <p14:creationId xmlns:p14="http://schemas.microsoft.com/office/powerpoint/2010/main" val="2251018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754C7-2FC6-DA4B-6280-969CDDC57474}"/>
            </a:ext>
          </a:extLst>
        </p:cNvPr>
        <p:cNvGrpSpPr/>
        <p:nvPr/>
      </p:nvGrpSpPr>
      <p:grpSpPr>
        <a:xfrm>
          <a:off x="0" y="0"/>
          <a:ext cx="0" cy="0"/>
          <a:chOff x="0" y="0"/>
          <a:chExt cx="0" cy="0"/>
        </a:xfrm>
      </p:grpSpPr>
      <p:sp>
        <p:nvSpPr>
          <p:cNvPr id="10" name="Google Shape;203;p9">
            <a:extLst>
              <a:ext uri="{FF2B5EF4-FFF2-40B4-BE49-F238E27FC236}">
                <a16:creationId xmlns:a16="http://schemas.microsoft.com/office/drawing/2014/main" id="{A71B1451-3C3F-EB0E-140C-116CAA02F7A1}"/>
              </a:ext>
            </a:extLst>
          </p:cNvPr>
          <p:cNvSpPr/>
          <p:nvPr/>
        </p:nvSpPr>
        <p:spPr>
          <a:xfrm>
            <a:off x="0" y="0"/>
            <a:ext cx="4211052"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AF4E57E6-F19B-FE85-DF12-8DACECA69163}"/>
              </a:ext>
            </a:extLst>
          </p:cNvPr>
          <p:cNvSpPr txBox="1">
            <a:spLocks/>
          </p:cNvSpPr>
          <p:nvPr/>
        </p:nvSpPr>
        <p:spPr>
          <a:xfrm>
            <a:off x="589776" y="638257"/>
            <a:ext cx="3240543"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Kobo Collect-demo</a:t>
            </a:r>
            <a:endParaRPr lang="nl" sz="20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 name="TextBox 3">
            <a:extLst>
              <a:ext uri="{FF2B5EF4-FFF2-40B4-BE49-F238E27FC236}">
                <a16:creationId xmlns:a16="http://schemas.microsoft.com/office/drawing/2014/main" id="{76D24468-A130-87F0-CE01-8F5E9C98A4D2}"/>
              </a:ext>
            </a:extLst>
          </p:cNvPr>
          <p:cNvSpPr txBox="1"/>
          <p:nvPr/>
        </p:nvSpPr>
        <p:spPr>
          <a:xfrm>
            <a:off x="7122160" y="638257"/>
            <a:ext cx="4885974" cy="59400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rtl="0"/>
            <a:r>
              <a:rPr lang="nl"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Na de installatie van KoboCollect moet u deze configureren zodat hij samen met uw KoBo-account gebruikt kan worden voor gegevensverzameling.</a:t>
            </a:r>
          </a:p>
          <a:p>
            <a:pPr algn="just" rtl="0"/>
            <a:endParaRPr lang="nl" dirty="0">
              <a:latin typeface="Open sans" panose="020B0606030504020204" pitchFamily="34" charset="0"/>
              <a:ea typeface="Open sans" panose="020B0606030504020204" pitchFamily="34" charset="0"/>
              <a:sym typeface=""/>
            </a:endParaRPr>
          </a:p>
          <a:p>
            <a:pPr marL="114300" indent="-342900" algn="just" rtl="0">
              <a:buAutoNum type="arabicPeriod"/>
            </a:pPr>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Installeer KoboCollect op uw Android-apparaat.</a:t>
            </a:r>
          </a:p>
          <a:p>
            <a:pPr indent="-228600" algn="just" rtl="0"/>
            <a:endParaRPr lang="nl" dirty="0">
              <a:latin typeface="Open sans" panose="020B0606030504020204" pitchFamily="34" charset="0"/>
              <a:ea typeface="Open sans" panose="020B0606030504020204" pitchFamily="34" charset="0"/>
              <a:sym typeface=""/>
            </a:endParaRPr>
          </a:p>
          <a:p>
            <a:pPr indent="-228600" algn="just" rtl="0"/>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2.  Open op uw Android-apparaat KoboCollect en open ‘Manually enter project details”.</a:t>
            </a:r>
          </a:p>
          <a:p>
            <a:pPr indent="-228600" algn="just" rtl="0"/>
            <a:endParaRPr lang="nl" dirty="0">
              <a:latin typeface="Open sans" panose="020B0606030504020204" pitchFamily="34" charset="0"/>
              <a:ea typeface="Open sans" panose="020B0606030504020204" pitchFamily="34" charset="0"/>
              <a:sym typeface=""/>
            </a:endParaRPr>
          </a:p>
          <a:p>
            <a:pPr indent="-228600" algn="just" rtl="0"/>
            <a:r>
              <a:rPr lang="nl"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3. In het url-veld voert u de server-url in:  </a:t>
            </a:r>
            <a:r>
              <a:rPr lang="nl" sz="20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hlinkClick r:id="rId2">
                  <a:extLst>
                    <a:ext uri="{A12FA001-AC4F-418D-AE19-62706E023703}">
                      <ahyp:hlinkClr xmlns:ahyp="http://schemas.microsoft.com/office/drawing/2018/hyperlinkcolor" val="tx"/>
                    </a:ext>
                  </a:extLst>
                </a:hlinkClick>
              </a:rPr>
              <a:t>https://kc.ifrc.org/</a:t>
            </a:r>
            <a:r>
              <a:rPr lang="nl" sz="20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   </a:t>
            </a:r>
          </a:p>
          <a:p>
            <a:pPr algn="just" rtl="0"/>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Vergeet niet https:// toe te voegen aan de url.</a:t>
            </a:r>
          </a:p>
          <a:p>
            <a:pPr algn="just" rtl="0"/>
            <a:endParaRPr lang="nl" dirty="0">
              <a:latin typeface="Open sans" panose="020B0606030504020204" pitchFamily="34" charset="0"/>
              <a:ea typeface="Open sans" panose="020B0606030504020204" pitchFamily="34" charset="0"/>
              <a:sym typeface=""/>
            </a:endParaRPr>
          </a:p>
          <a:p>
            <a:pPr indent="-228600" algn="just" rtl="0"/>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4. Onder Username voert u het volgende in:  cadrimtraining</a:t>
            </a:r>
            <a:endParaRPr lang="nl" dirty="0">
              <a:latin typeface="Open sans" panose="020B0606030504020204" pitchFamily="34" charset="0"/>
              <a:ea typeface="Open sans" panose="020B0606030504020204" pitchFamily="34" charset="0"/>
              <a:sym typeface=""/>
            </a:endParaRPr>
          </a:p>
          <a:p>
            <a:pPr indent="-228600" algn="just" rtl="0"/>
            <a:endParaRPr lang="nl" dirty="0">
              <a:latin typeface="Open sans" panose="020B0606030504020204" pitchFamily="34" charset="0"/>
              <a:ea typeface="Open sans" panose="020B0606030504020204" pitchFamily="34" charset="0"/>
              <a:sym typeface=""/>
            </a:endParaRPr>
          </a:p>
          <a:p>
            <a:pPr indent="-228600" algn="just" rtl="0"/>
            <a:r>
              <a:rPr lang="nl" b="0" i="0" u="none" baseline="0" dirty="0">
                <a:latin typeface="Open sans" panose="020B0606030504020204" pitchFamily="34" charset="0"/>
                <a:ea typeface="Open sans" panose="020B0606030504020204" pitchFamily="34" charset="0"/>
                <a:cs typeface="Open sans" panose="020B0606030504020204" pitchFamily="34" charset="0"/>
                <a:sym typeface=""/>
              </a:rPr>
              <a:t>5. Onder Password voert u ‘kobotraining’ in</a:t>
            </a:r>
            <a:endParaRPr lang="nl" dirty="0">
              <a:latin typeface="Open sans" panose="020B0606030504020204" pitchFamily="34" charset="0"/>
              <a:ea typeface="Open sans" panose="020B0606030504020204" pitchFamily="34" charset="0"/>
              <a:sym typeface=""/>
            </a:endParaRPr>
          </a:p>
        </p:txBody>
      </p:sp>
      <p:pic>
        <p:nvPicPr>
          <p:cNvPr id="2" name="Picture 1" descr="A screenshot of a black background&#10;&#10;Description automatically generated">
            <a:extLst>
              <a:ext uri="{FF2B5EF4-FFF2-40B4-BE49-F238E27FC236}">
                <a16:creationId xmlns:a16="http://schemas.microsoft.com/office/drawing/2014/main" id="{6A791C5E-00EA-14F9-55F9-17745EFF6C4A}"/>
              </a:ext>
            </a:extLst>
          </p:cNvPr>
          <p:cNvPicPr>
            <a:picLocks noChangeAspect="1"/>
          </p:cNvPicPr>
          <p:nvPr/>
        </p:nvPicPr>
        <p:blipFill>
          <a:blip r:embed="rId3"/>
          <a:stretch>
            <a:fillRect/>
          </a:stretch>
        </p:blipFill>
        <p:spPr>
          <a:xfrm>
            <a:off x="4493380" y="762000"/>
            <a:ext cx="2529272" cy="5334001"/>
          </a:xfrm>
          <a:prstGeom prst="rect">
            <a:avLst/>
          </a:prstGeom>
        </p:spPr>
      </p:pic>
    </p:spTree>
    <p:extLst>
      <p:ext uri="{BB962C8B-B14F-4D97-AF65-F5344CB8AC3E}">
        <p14:creationId xmlns:p14="http://schemas.microsoft.com/office/powerpoint/2010/main" val="3070641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EE0A3-1A19-B095-7D6E-B941A48FC8D6}"/>
            </a:ext>
          </a:extLst>
        </p:cNvPr>
        <p:cNvGrpSpPr/>
        <p:nvPr/>
      </p:nvGrpSpPr>
      <p:grpSpPr>
        <a:xfrm>
          <a:off x="0" y="0"/>
          <a:ext cx="0" cy="0"/>
          <a:chOff x="0" y="0"/>
          <a:chExt cx="0" cy="0"/>
        </a:xfrm>
      </p:grpSpPr>
      <p:sp>
        <p:nvSpPr>
          <p:cNvPr id="10" name="Google Shape;203;p9">
            <a:extLst>
              <a:ext uri="{FF2B5EF4-FFF2-40B4-BE49-F238E27FC236}">
                <a16:creationId xmlns:a16="http://schemas.microsoft.com/office/drawing/2014/main" id="{DCE1D86A-7CB7-9CD5-E006-7ABE62B08B60}"/>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3" name="Google Shape;425;p24">
            <a:extLst>
              <a:ext uri="{FF2B5EF4-FFF2-40B4-BE49-F238E27FC236}">
                <a16:creationId xmlns:a16="http://schemas.microsoft.com/office/drawing/2014/main" id="{1F072929-CD05-741E-EBD2-18F61DECFAA0}"/>
              </a:ext>
            </a:extLst>
          </p:cNvPr>
          <p:cNvSpPr txBox="1">
            <a:spLocks/>
          </p:cNvSpPr>
          <p:nvPr/>
        </p:nvSpPr>
        <p:spPr>
          <a:xfrm>
            <a:off x="589776" y="638257"/>
            <a:ext cx="3281183"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Kobo Collect-demo</a:t>
            </a:r>
            <a:endParaRPr lang="nl" sz="200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4" name="TextBox 3">
            <a:extLst>
              <a:ext uri="{FF2B5EF4-FFF2-40B4-BE49-F238E27FC236}">
                <a16:creationId xmlns:a16="http://schemas.microsoft.com/office/drawing/2014/main" id="{69AD053D-708D-2C30-0125-C93B7878486E}"/>
              </a:ext>
            </a:extLst>
          </p:cNvPr>
          <p:cNvSpPr txBox="1"/>
          <p:nvPr/>
        </p:nvSpPr>
        <p:spPr>
          <a:xfrm>
            <a:off x="7579848" y="1175483"/>
            <a:ext cx="4192702"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nl" b="0" i="0" u="none" baseline="0">
                <a:latin typeface="Open sans" panose="020B0606030504020204" pitchFamily="34" charset="0"/>
                <a:ea typeface="Open sans" panose="020B0606030504020204" pitchFamily="34" charset="0"/>
                <a:cs typeface="Open sans" panose="020B0606030504020204" pitchFamily="34" charset="0"/>
                <a:sym typeface=""/>
              </a:rPr>
              <a:t>Om de formulieren van uw account te downloaden en gegevens te beginnen verzamelen, volgt u deze stappen:</a:t>
            </a:r>
          </a:p>
          <a:p>
            <a:endParaRPr lang="nl" dirty="0">
              <a:latin typeface="Open sans" panose="020B0606030504020204" pitchFamily="34" charset="0"/>
              <a:ea typeface="Open sans" panose="020B0606030504020204" pitchFamily="34" charset="0"/>
              <a:sym typeface=""/>
            </a:endParaRPr>
          </a:p>
          <a:p>
            <a:pPr marL="114300" indent="-342900" algn="l" rtl="0">
              <a:buAutoNum type="arabicPeriod"/>
            </a:pPr>
            <a:r>
              <a:rPr lang="nl" b="0" i="0" u="none" baseline="0">
                <a:latin typeface="Open sans" panose="020B0606030504020204" pitchFamily="34" charset="0"/>
                <a:ea typeface="Open sans" panose="020B0606030504020204" pitchFamily="34" charset="0"/>
                <a:cs typeface="Open sans" panose="020B0606030504020204" pitchFamily="34" charset="0"/>
                <a:sym typeface=""/>
              </a:rPr>
              <a:t>Zorg ervoor dat uw apparaat verbonden is met internet.</a:t>
            </a:r>
          </a:p>
          <a:p>
            <a:pPr marL="114300" indent="-342900" algn="l" rtl="0">
              <a:buAutoNum type="arabicPeriod"/>
            </a:pPr>
            <a:endParaRPr lang="nl" dirty="0">
              <a:latin typeface="Open sans" panose="020B0606030504020204" pitchFamily="34" charset="0"/>
              <a:ea typeface="Open sans" panose="020B0606030504020204" pitchFamily="34" charset="0"/>
              <a:sym typeface=""/>
            </a:endParaRPr>
          </a:p>
          <a:p>
            <a:pPr indent="-228600" algn="l" rtl="0"/>
            <a:r>
              <a:rPr lang="nl" b="0" i="0" u="none" baseline="0">
                <a:latin typeface="Open sans" panose="020B0606030504020204" pitchFamily="34" charset="0"/>
                <a:ea typeface="Open sans" panose="020B0606030504020204" pitchFamily="34" charset="0"/>
                <a:cs typeface="Open sans" panose="020B0606030504020204" pitchFamily="34" charset="0"/>
                <a:sym typeface=""/>
              </a:rPr>
              <a:t>2. Ga naar ‘Download form’</a:t>
            </a:r>
          </a:p>
          <a:p>
            <a:pPr indent="-228600" algn="l" rtl="0"/>
            <a:endParaRPr lang="nl" dirty="0">
              <a:latin typeface="Open sans" panose="020B0606030504020204" pitchFamily="34" charset="0"/>
              <a:ea typeface="Open sans" panose="020B0606030504020204" pitchFamily="34" charset="0"/>
              <a:sym typeface=""/>
            </a:endParaRPr>
          </a:p>
          <a:p>
            <a:pPr indent="-228600" algn="l" rtl="0"/>
            <a:r>
              <a:rPr lang="nl" b="0" i="0" u="none" baseline="0">
                <a:latin typeface="Open sans" panose="020B0606030504020204" pitchFamily="34" charset="0"/>
                <a:ea typeface="Open sans" panose="020B0606030504020204" pitchFamily="34" charset="0"/>
                <a:cs typeface="Open sans" panose="020B0606030504020204" pitchFamily="34" charset="0"/>
                <a:sym typeface=""/>
              </a:rPr>
              <a:t>3. Er verschijnt een lijst met al uw formulieren. Selecteer het formulier dat u wilt downloaden. Kies vervolgens “Get selected”.</a:t>
            </a:r>
          </a:p>
        </p:txBody>
      </p:sp>
      <p:pic>
        <p:nvPicPr>
          <p:cNvPr id="7" name="Graphic 6" descr="Caret Right with solid fill">
            <a:extLst>
              <a:ext uri="{FF2B5EF4-FFF2-40B4-BE49-F238E27FC236}">
                <a16:creationId xmlns:a16="http://schemas.microsoft.com/office/drawing/2014/main" id="{F7B5F174-C1AB-6B27-47C2-ED5241E23A2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440000">
            <a:off x="7236882" y="5486862"/>
            <a:ext cx="914400" cy="914400"/>
          </a:xfrm>
          <a:prstGeom prst="rect">
            <a:avLst/>
          </a:prstGeom>
        </p:spPr>
      </p:pic>
      <p:pic>
        <p:nvPicPr>
          <p:cNvPr id="2" name="Picture 1">
            <a:extLst>
              <a:ext uri="{FF2B5EF4-FFF2-40B4-BE49-F238E27FC236}">
                <a16:creationId xmlns:a16="http://schemas.microsoft.com/office/drawing/2014/main" id="{67B64DFF-EE0E-CFBE-E7C0-80A5B6B5B7D9}"/>
              </a:ext>
            </a:extLst>
          </p:cNvPr>
          <p:cNvPicPr>
            <a:picLocks noChangeAspect="1"/>
          </p:cNvPicPr>
          <p:nvPr/>
        </p:nvPicPr>
        <p:blipFill>
          <a:blip r:embed="rId4"/>
          <a:stretch>
            <a:fillRect/>
          </a:stretch>
        </p:blipFill>
        <p:spPr>
          <a:xfrm>
            <a:off x="4545157" y="633249"/>
            <a:ext cx="2646440" cy="5586153"/>
          </a:xfrm>
          <a:prstGeom prst="rect">
            <a:avLst/>
          </a:prstGeom>
        </p:spPr>
      </p:pic>
    </p:spTree>
    <p:extLst>
      <p:ext uri="{BB962C8B-B14F-4D97-AF65-F5344CB8AC3E}">
        <p14:creationId xmlns:p14="http://schemas.microsoft.com/office/powerpoint/2010/main" val="487789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3BD04-BF98-9B7E-91D6-34E2ED73E0B7}"/>
            </a:ext>
          </a:extLst>
        </p:cNvPr>
        <p:cNvGrpSpPr/>
        <p:nvPr/>
      </p:nvGrpSpPr>
      <p:grpSpPr>
        <a:xfrm>
          <a:off x="0" y="0"/>
          <a:ext cx="0" cy="0"/>
          <a:chOff x="0" y="0"/>
          <a:chExt cx="0" cy="0"/>
        </a:xfrm>
      </p:grpSpPr>
      <p:sp>
        <p:nvSpPr>
          <p:cNvPr id="10" name="Google Shape;203;p9">
            <a:extLst>
              <a:ext uri="{FF2B5EF4-FFF2-40B4-BE49-F238E27FC236}">
                <a16:creationId xmlns:a16="http://schemas.microsoft.com/office/drawing/2014/main" id="{70B0E76C-14C8-3D97-F174-80B1C47193B1}"/>
              </a:ext>
            </a:extLst>
          </p:cNvPr>
          <p:cNvSpPr/>
          <p:nvPr/>
        </p:nvSpPr>
        <p:spPr>
          <a:xfrm>
            <a:off x="-16474" y="-5347"/>
            <a:ext cx="3341565"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E896C986-66E5-AE18-085F-6193CC8F0AE5}"/>
              </a:ext>
            </a:extLst>
          </p:cNvPr>
          <p:cNvSpPr txBox="1">
            <a:spLocks/>
          </p:cNvSpPr>
          <p:nvPr/>
        </p:nvSpPr>
        <p:spPr>
          <a:xfrm>
            <a:off x="132081" y="1004017"/>
            <a:ext cx="3193010" cy="4050121"/>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Kobo Collect-demo:</a:t>
            </a:r>
          </a:p>
          <a:p>
            <a:pPr algn="l" rtl="0">
              <a:spcBef>
                <a:spcPts val="0"/>
              </a:spcBef>
              <a:buClr>
                <a:schemeClr val="lt1"/>
              </a:buClr>
              <a:buSzPts val="4400"/>
              <a:buFont typeface="Arial"/>
              <a:buNone/>
            </a:pPr>
            <a:r>
              <a:rPr lang="nl" sz="3600" b="1"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Gegevens verzamelen</a:t>
            </a:r>
            <a:endParaRPr lang="nl"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F605EB70-5FF5-78B3-FF5E-E1A818BEBD88}"/>
              </a:ext>
            </a:extLst>
          </p:cNvPr>
          <p:cNvSpPr txBox="1"/>
          <p:nvPr/>
        </p:nvSpPr>
        <p:spPr>
          <a:xfrm>
            <a:off x="3756775" y="4885311"/>
            <a:ext cx="8510039" cy="20928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nl" sz="1400" b="0" i="0" u="none" kern="0" baseline="0">
                <a:solidFill>
                  <a:schemeClr val="tx1">
                    <a:lumMod val="100000"/>
                  </a:schemeClr>
                </a:solidFill>
                <a:latin typeface="Open sans" panose="020B0606030504020204" pitchFamily="34" charset="0"/>
                <a:ea typeface="Calibri" panose="020F0502020204030204" pitchFamily="34" charset="0"/>
                <a:sym typeface=""/>
              </a:rPr>
              <a:t>Om gegevens te verzamelen: </a:t>
            </a:r>
          </a:p>
          <a:p>
            <a:pPr marL="342900" indent="-342900" algn="l" rtl="0">
              <a:buAutoNum type="arabicPeriod"/>
            </a:pPr>
            <a:r>
              <a:rPr lang="nl" sz="1400" b="0" i="0" u="none" kern="0" baseline="0">
                <a:solidFill>
                  <a:schemeClr val="tx1">
                    <a:lumMod val="100000"/>
                  </a:schemeClr>
                </a:solidFill>
                <a:latin typeface="Open sans" panose="020B0606030504020204" pitchFamily="34" charset="0"/>
                <a:ea typeface="Calibri" panose="020F0502020204030204" pitchFamily="34" charset="0"/>
                <a:sym typeface=""/>
              </a:rPr>
              <a:t>Ga naar “Start a new form”.</a:t>
            </a:r>
          </a:p>
          <a:p>
            <a:pPr marL="342900" indent="-342900" algn="l" rtl="0">
              <a:buAutoNum type="arabicPeriod"/>
            </a:pPr>
            <a:endParaRPr lang="nl" sz="1400" dirty="0">
              <a:latin typeface="Open sans" panose="020B0606030504020204" pitchFamily="34" charset="0"/>
              <a:ea typeface="Calibri" panose="020F0502020204030204" pitchFamily="34" charset="0"/>
              <a:sym typeface=""/>
            </a:endParaRPr>
          </a:p>
          <a:p>
            <a:pPr marL="342900" indent="-342900" algn="l" rtl="0">
              <a:buAutoNum type="arabicPeriod"/>
            </a:pPr>
            <a:r>
              <a:rPr lang="nl" sz="1400" b="0" i="0" u="none" kern="0" baseline="0">
                <a:solidFill>
                  <a:schemeClr val="tx1">
                    <a:lumMod val="100000"/>
                  </a:schemeClr>
                </a:solidFill>
                <a:latin typeface="Open sans" panose="020B0606030504020204" pitchFamily="34" charset="0"/>
                <a:ea typeface="Calibri" panose="020F0502020204030204" pitchFamily="34" charset="0"/>
                <a:sym typeface=""/>
              </a:rPr>
              <a:t>Selecteer het formulier waarin u gegevens wilt invoeren.</a:t>
            </a:r>
          </a:p>
          <a:p>
            <a:pPr marL="342900" indent="-342900" algn="l" rtl="0">
              <a:buAutoNum type="arabicPeriod"/>
            </a:pPr>
            <a:endParaRPr lang="nl" sz="1400" dirty="0">
              <a:latin typeface="Open sans" panose="020B0606030504020204" pitchFamily="34" charset="0"/>
              <a:ea typeface="Calibri" panose="020F0502020204030204" pitchFamily="34" charset="0"/>
              <a:sym typeface=""/>
            </a:endParaRPr>
          </a:p>
          <a:p>
            <a:pPr marL="342900" indent="-342900" algn="l" rtl="0">
              <a:buAutoNum type="arabicPeriod"/>
            </a:pPr>
            <a:r>
              <a:rPr lang="nl" sz="1400" b="0" i="0" u="none" kern="0" baseline="0">
                <a:solidFill>
                  <a:schemeClr val="tx1">
                    <a:lumMod val="100000"/>
                  </a:schemeClr>
                </a:solidFill>
                <a:latin typeface="Open sans" panose="020B0606030504020204" pitchFamily="34" charset="0"/>
                <a:ea typeface="Calibri" panose="020F0502020204030204" pitchFamily="34" charset="0"/>
                <a:sym typeface=""/>
              </a:rPr>
              <a:t>Doorloop de vragen.</a:t>
            </a:r>
          </a:p>
          <a:p>
            <a:pPr marL="342900" indent="-342900" algn="l" rtl="0">
              <a:buAutoNum type="arabicPeriod"/>
            </a:pPr>
            <a:endParaRPr lang="nl" sz="1400" dirty="0">
              <a:latin typeface="Open sans" panose="020B0606030504020204" pitchFamily="34" charset="0"/>
              <a:ea typeface="Calibri" panose="020F0502020204030204" pitchFamily="34" charset="0"/>
              <a:sym typeface=""/>
            </a:endParaRPr>
          </a:p>
          <a:p>
            <a:pPr marL="342900" indent="-342900" algn="l" rtl="0">
              <a:buAutoNum type="arabicPeriod"/>
            </a:pPr>
            <a:r>
              <a:rPr lang="nl" sz="1400" b="0" i="0" u="none" kern="0" baseline="0">
                <a:solidFill>
                  <a:schemeClr val="tx1">
                    <a:lumMod val="100000"/>
                  </a:schemeClr>
                </a:solidFill>
                <a:latin typeface="Open sans" panose="020B0606030504020204" pitchFamily="34" charset="0"/>
                <a:ea typeface="Calibri" panose="020F0502020204030204" pitchFamily="34" charset="0"/>
                <a:sym typeface=""/>
              </a:rPr>
              <a:t>Selecteer op het einde “Finalize”.</a:t>
            </a:r>
          </a:p>
          <a:p>
            <a:pPr algn="l" rtl="0"/>
            <a:endParaRPr lang="nl" dirty="0">
              <a:ea typeface="Calibri"/>
              <a:cs typeface="Calibri"/>
            </a:endParaRPr>
          </a:p>
        </p:txBody>
      </p:sp>
      <p:pic>
        <p:nvPicPr>
          <p:cNvPr id="4" name="Picture 3" descr="A screenshot of a phone&#10;&#10;Description automatically generated">
            <a:extLst>
              <a:ext uri="{FF2B5EF4-FFF2-40B4-BE49-F238E27FC236}">
                <a16:creationId xmlns:a16="http://schemas.microsoft.com/office/drawing/2014/main" id="{55B0BE5C-8B8C-DFE3-A423-3CDBB6B68432}"/>
              </a:ext>
            </a:extLst>
          </p:cNvPr>
          <p:cNvPicPr>
            <a:picLocks noChangeAspect="1"/>
          </p:cNvPicPr>
          <p:nvPr/>
        </p:nvPicPr>
        <p:blipFill>
          <a:blip r:embed="rId2"/>
          <a:stretch>
            <a:fillRect/>
          </a:stretch>
        </p:blipFill>
        <p:spPr>
          <a:xfrm>
            <a:off x="3520009" y="181057"/>
            <a:ext cx="2278044" cy="447407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E5592F9D-E928-3A6E-E0AF-995A8499702F}"/>
              </a:ext>
            </a:extLst>
          </p:cNvPr>
          <p:cNvPicPr>
            <a:picLocks noChangeAspect="1"/>
          </p:cNvPicPr>
          <p:nvPr/>
        </p:nvPicPr>
        <p:blipFill>
          <a:blip r:embed="rId3"/>
          <a:stretch>
            <a:fillRect/>
          </a:stretch>
        </p:blipFill>
        <p:spPr>
          <a:xfrm>
            <a:off x="9514140" y="181058"/>
            <a:ext cx="2262650" cy="4474070"/>
          </a:xfrm>
          <a:prstGeom prst="rect">
            <a:avLst/>
          </a:prstGeom>
        </p:spPr>
      </p:pic>
      <p:pic>
        <p:nvPicPr>
          <p:cNvPr id="2" name="Picture 1">
            <a:extLst>
              <a:ext uri="{FF2B5EF4-FFF2-40B4-BE49-F238E27FC236}">
                <a16:creationId xmlns:a16="http://schemas.microsoft.com/office/drawing/2014/main" id="{491597DC-C8C1-661D-20E0-55246C95A9CE}"/>
              </a:ext>
            </a:extLst>
          </p:cNvPr>
          <p:cNvPicPr>
            <a:picLocks noChangeAspect="1"/>
          </p:cNvPicPr>
          <p:nvPr/>
        </p:nvPicPr>
        <p:blipFill>
          <a:blip r:embed="rId4"/>
          <a:stretch>
            <a:fillRect/>
          </a:stretch>
        </p:blipFill>
        <p:spPr>
          <a:xfrm>
            <a:off x="6229737" y="181057"/>
            <a:ext cx="2377794" cy="4474070"/>
          </a:xfrm>
          <a:prstGeom prst="rect">
            <a:avLst/>
          </a:prstGeom>
        </p:spPr>
      </p:pic>
    </p:spTree>
    <p:extLst>
      <p:ext uri="{BB962C8B-B14F-4D97-AF65-F5344CB8AC3E}">
        <p14:creationId xmlns:p14="http://schemas.microsoft.com/office/powerpoint/2010/main" val="307679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5F7A3-6966-EA21-30C5-8696736FD323}"/>
            </a:ext>
          </a:extLst>
        </p:cNvPr>
        <p:cNvGrpSpPr/>
        <p:nvPr/>
      </p:nvGrpSpPr>
      <p:grpSpPr>
        <a:xfrm>
          <a:off x="0" y="0"/>
          <a:ext cx="0" cy="0"/>
          <a:chOff x="0" y="0"/>
          <a:chExt cx="0" cy="0"/>
        </a:xfrm>
      </p:grpSpPr>
      <p:sp>
        <p:nvSpPr>
          <p:cNvPr id="10" name="Google Shape;203;p9">
            <a:extLst>
              <a:ext uri="{FF2B5EF4-FFF2-40B4-BE49-F238E27FC236}">
                <a16:creationId xmlns:a16="http://schemas.microsoft.com/office/drawing/2014/main" id="{559E4622-14D8-91F2-86D6-10D43EAC7B42}"/>
              </a:ext>
            </a:extLst>
          </p:cNvPr>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9" name="Google Shape;425;p24">
            <a:extLst>
              <a:ext uri="{FF2B5EF4-FFF2-40B4-BE49-F238E27FC236}">
                <a16:creationId xmlns:a16="http://schemas.microsoft.com/office/drawing/2014/main" id="{28F78A7B-52A0-86C5-BFE0-2B3894E39E66}"/>
              </a:ext>
            </a:extLst>
          </p:cNvPr>
          <p:cNvSpPr txBox="1">
            <a:spLocks/>
          </p:cNvSpPr>
          <p:nvPr/>
        </p:nvSpPr>
        <p:spPr>
          <a:xfrm>
            <a:off x="589776" y="638257"/>
            <a:ext cx="3362463"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dirty="0">
                <a:solidFill>
                  <a:srgbClr val="E42D38"/>
                </a:solidFill>
                <a:latin typeface="Open sans" panose="020B0606030504020204" pitchFamily="34" charset="0"/>
                <a:ea typeface="Open sans" panose="020B0606030504020204" pitchFamily="34" charset="0"/>
                <a:cs typeface="+mn-cs"/>
                <a:sym typeface="Arial" panose="020B0604020202020204" pitchFamily="34" charset="0"/>
              </a:rPr>
              <a:t>Kobo Collect-demo:</a:t>
            </a:r>
          </a:p>
          <a:p>
            <a:pPr algn="l" rtl="0">
              <a:spcBef>
                <a:spcPts val="0"/>
              </a:spcBef>
              <a:buClr>
                <a:schemeClr val="lt1"/>
              </a:buClr>
              <a:buSzPts val="4400"/>
              <a:buFont typeface="Arial"/>
              <a:buNone/>
            </a:pPr>
            <a:r>
              <a:rPr lang="nl" sz="3600" b="1" i="0" u="none" baseline="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Gegevens indienen</a:t>
            </a:r>
            <a:endParaRPr lang="nl"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p:txBody>
      </p:sp>
      <p:sp>
        <p:nvSpPr>
          <p:cNvPr id="3" name="TextBox 2">
            <a:extLst>
              <a:ext uri="{FF2B5EF4-FFF2-40B4-BE49-F238E27FC236}">
                <a16:creationId xmlns:a16="http://schemas.microsoft.com/office/drawing/2014/main" id="{1785D43F-1169-B34B-F1B1-23314B440AC2}"/>
              </a:ext>
            </a:extLst>
          </p:cNvPr>
          <p:cNvSpPr txBox="1"/>
          <p:nvPr/>
        </p:nvSpPr>
        <p:spPr>
          <a:xfrm>
            <a:off x="8109549" y="1311613"/>
            <a:ext cx="3799700"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nl" b="0" i="0" u="none" baseline="0">
                <a:latin typeface="Open sans" panose="020B0606030504020204" pitchFamily="34" charset="0"/>
                <a:ea typeface="Open sans" panose="020B0606030504020204" pitchFamily="34" charset="0"/>
                <a:cs typeface="Open sans" panose="020B0606030504020204" pitchFamily="34" charset="0"/>
                <a:sym typeface=""/>
              </a:rPr>
              <a:t>Afgewerkte gegevens uploaden.</a:t>
            </a:r>
          </a:p>
          <a:p>
            <a:endParaRPr lang="nl" dirty="0">
              <a:latin typeface="Open sans" panose="020B0606030504020204" pitchFamily="34" charset="0"/>
              <a:ea typeface="Open sans" panose="020B0606030504020204" pitchFamily="34" charset="0"/>
              <a:sym typeface=""/>
            </a:endParaRPr>
          </a:p>
          <a:p>
            <a:pPr marL="114300" indent="-342900" algn="l" rtl="0">
              <a:buAutoNum type="arabicPeriod"/>
            </a:pPr>
            <a:r>
              <a:rPr lang="nl" b="0" i="0" u="none" baseline="0">
                <a:latin typeface="Open sans" panose="020B0606030504020204" pitchFamily="34" charset="0"/>
                <a:ea typeface="Open sans" panose="020B0606030504020204" pitchFamily="34" charset="0"/>
                <a:cs typeface="Open sans" panose="020B0606030504020204" pitchFamily="34" charset="0"/>
                <a:sym typeface=""/>
              </a:rPr>
              <a:t>Selecteer in het beginscherm “Ready to send”.</a:t>
            </a:r>
          </a:p>
          <a:p>
            <a:pPr indent="-228600" algn="l" rtl="0"/>
            <a:r>
              <a:rPr lang="nl" b="0" i="0" u="none" baseline="0">
                <a:latin typeface="Open sans" panose="020B0606030504020204" pitchFamily="34" charset="0"/>
                <a:ea typeface="Open sans" panose="020B0606030504020204" pitchFamily="34" charset="0"/>
                <a:cs typeface="Open sans" panose="020B0606030504020204" pitchFamily="34" charset="0"/>
                <a:sym typeface=""/>
              </a:rPr>
              <a:t>   Er verschijnt een lijst met uw recentste verzamelde formulieren.</a:t>
            </a:r>
          </a:p>
          <a:p>
            <a:pPr indent="-228600" algn="l" rtl="0"/>
            <a:endParaRPr lang="nl" dirty="0">
              <a:latin typeface="Open sans" panose="020B0606030504020204" pitchFamily="34" charset="0"/>
              <a:ea typeface="Open sans" panose="020B0606030504020204" pitchFamily="34" charset="0"/>
              <a:sym typeface=""/>
            </a:endParaRPr>
          </a:p>
          <a:p>
            <a:pPr indent="-228600" algn="l" rtl="0"/>
            <a:r>
              <a:rPr lang="nl" b="0" i="0" u="none" baseline="0">
                <a:latin typeface="Open sans" panose="020B0606030504020204" pitchFamily="34" charset="0"/>
                <a:ea typeface="Open sans" panose="020B0606030504020204" pitchFamily="34" charset="0"/>
                <a:cs typeface="Open sans" panose="020B0606030504020204" pitchFamily="34" charset="0"/>
                <a:sym typeface=""/>
              </a:rPr>
              <a:t>2. Selecteer het formulier dat u wilt indienen.</a:t>
            </a:r>
          </a:p>
          <a:p>
            <a:pPr indent="-228600" algn="l" rtl="0"/>
            <a:endParaRPr lang="nl" dirty="0">
              <a:latin typeface="Open sans" panose="020B0606030504020204" pitchFamily="34" charset="0"/>
              <a:ea typeface="Open sans" panose="020B0606030504020204" pitchFamily="34" charset="0"/>
              <a:sym typeface=""/>
            </a:endParaRPr>
          </a:p>
          <a:p>
            <a:pPr indent="-228600" algn="l" rtl="0"/>
            <a:r>
              <a:rPr lang="nl" b="0" i="0" u="none" baseline="0">
                <a:latin typeface="Open sans" panose="020B0606030504020204" pitchFamily="34" charset="0"/>
                <a:ea typeface="Open sans" panose="020B0606030504020204" pitchFamily="34" charset="0"/>
                <a:cs typeface="Open sans" panose="020B0606030504020204" pitchFamily="34" charset="0"/>
                <a:sym typeface=""/>
              </a:rPr>
              <a:t>3. Selecteer “Go to end”.</a:t>
            </a:r>
          </a:p>
          <a:p>
            <a:pPr indent="-228600" algn="l" rtl="0"/>
            <a:endParaRPr lang="nl" dirty="0">
              <a:latin typeface="Open sans" panose="020B0606030504020204" pitchFamily="34" charset="0"/>
              <a:ea typeface="Open sans" panose="020B0606030504020204" pitchFamily="34" charset="0"/>
              <a:sym typeface=""/>
            </a:endParaRPr>
          </a:p>
          <a:p>
            <a:pPr indent="-228600" algn="l" rtl="0"/>
            <a:r>
              <a:rPr lang="nl" b="0" i="0" u="none" baseline="0">
                <a:latin typeface="Open sans" panose="020B0606030504020204" pitchFamily="34" charset="0"/>
                <a:ea typeface="Open sans" panose="020B0606030504020204" pitchFamily="34" charset="0"/>
                <a:cs typeface="Open sans" panose="020B0606030504020204" pitchFamily="34" charset="0"/>
                <a:sym typeface=""/>
              </a:rPr>
              <a:t>4. Selecteer “Send selected”</a:t>
            </a:r>
          </a:p>
        </p:txBody>
      </p:sp>
      <p:pic>
        <p:nvPicPr>
          <p:cNvPr id="5" name="Graphic 4" descr="Caret Right with solid fill">
            <a:extLst>
              <a:ext uri="{FF2B5EF4-FFF2-40B4-BE49-F238E27FC236}">
                <a16:creationId xmlns:a16="http://schemas.microsoft.com/office/drawing/2014/main" id="{E36306D9-9BF6-7685-966F-5FBB866405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440000">
            <a:off x="7148803" y="5299451"/>
            <a:ext cx="914400" cy="914400"/>
          </a:xfrm>
          <a:prstGeom prst="rect">
            <a:avLst/>
          </a:prstGeom>
        </p:spPr>
      </p:pic>
      <p:pic>
        <p:nvPicPr>
          <p:cNvPr id="2" name="Picture 1">
            <a:extLst>
              <a:ext uri="{FF2B5EF4-FFF2-40B4-BE49-F238E27FC236}">
                <a16:creationId xmlns:a16="http://schemas.microsoft.com/office/drawing/2014/main" id="{8AB0A669-E261-2B60-4D46-FE0C6DA9447F}"/>
              </a:ext>
            </a:extLst>
          </p:cNvPr>
          <p:cNvPicPr>
            <a:picLocks noChangeAspect="1"/>
          </p:cNvPicPr>
          <p:nvPr/>
        </p:nvPicPr>
        <p:blipFill>
          <a:blip r:embed="rId4"/>
          <a:stretch>
            <a:fillRect/>
          </a:stretch>
        </p:blipFill>
        <p:spPr>
          <a:xfrm>
            <a:off x="4668614" y="799243"/>
            <a:ext cx="2505580" cy="5254165"/>
          </a:xfrm>
          <a:prstGeom prst="rect">
            <a:avLst/>
          </a:prstGeom>
        </p:spPr>
      </p:pic>
    </p:spTree>
    <p:extLst>
      <p:ext uri="{BB962C8B-B14F-4D97-AF65-F5344CB8AC3E}">
        <p14:creationId xmlns:p14="http://schemas.microsoft.com/office/powerpoint/2010/main" val="3380399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Google Shape;203;p9">
            <a:extLst>
              <a:ext uri="{FF2B5EF4-FFF2-40B4-BE49-F238E27FC236}">
                <a16:creationId xmlns:a16="http://schemas.microsoft.com/office/drawing/2014/main" id="{1DC51DEB-3362-48F2-8EA1-64CD42A7777E}"/>
              </a:ext>
            </a:extLst>
          </p:cNvPr>
          <p:cNvSpPr/>
          <p:nvPr/>
        </p:nvSpPr>
        <p:spPr>
          <a:xfrm>
            <a:off x="-16474" y="-5347"/>
            <a:ext cx="4211052" cy="6863347"/>
          </a:xfrm>
          <a:prstGeom prst="rect">
            <a:avLst/>
          </a:prstGeom>
          <a:solidFill>
            <a:srgbClr val="E42D3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nl" sz="1800" dirty="0">
              <a:solidFill>
                <a:schemeClr val="lt1"/>
              </a:solidFill>
              <a:latin typeface="Calibri"/>
              <a:ea typeface="Calibri"/>
              <a:cs typeface="Calibri"/>
              <a:sym typeface="Calibri"/>
            </a:endParaRPr>
          </a:p>
        </p:txBody>
      </p:sp>
      <p:sp>
        <p:nvSpPr>
          <p:cNvPr id="26" name="Google Shape;425;p24">
            <a:extLst>
              <a:ext uri="{FF2B5EF4-FFF2-40B4-BE49-F238E27FC236}">
                <a16:creationId xmlns:a16="http://schemas.microsoft.com/office/drawing/2014/main" id="{545B2F10-4EA6-48A2-8794-CE2BF53095EB}"/>
              </a:ext>
            </a:extLst>
          </p:cNvPr>
          <p:cNvSpPr txBox="1">
            <a:spLocks/>
          </p:cNvSpPr>
          <p:nvPr/>
        </p:nvSpPr>
        <p:spPr>
          <a:xfrm>
            <a:off x="600409" y="1179011"/>
            <a:ext cx="3130898" cy="4494629"/>
          </a:xfrm>
          <a:prstGeom prst="rect">
            <a:avLst/>
          </a:prstGeom>
          <a:noFill/>
          <a:ln>
            <a:noFill/>
          </a:ln>
        </p:spPr>
        <p:txBody>
          <a:bodyPr spcFirstLastPara="1" wrap="square" lIns="91425" tIns="45700" rIns="91425" bIns="4570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rtl="0">
              <a:spcBef>
                <a:spcPts val="0"/>
              </a:spcBef>
              <a:buClr>
                <a:schemeClr val="lt1"/>
              </a:buClr>
              <a:buSzPts val="4400"/>
              <a:buFont typeface="Arial"/>
              <a:buNone/>
            </a:pPr>
            <a:r>
              <a:rPr lang="nl" sz="3600" b="1"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Activiteit:</a:t>
            </a:r>
          </a:p>
          <a:p>
            <a:pPr algn="l" rtl="0">
              <a:spcBef>
                <a:spcPts val="0"/>
              </a:spcBef>
              <a:buClr>
                <a:schemeClr val="lt1"/>
              </a:buClr>
              <a:buSzPts val="4400"/>
              <a:buFont typeface="Arial"/>
              <a:buNone/>
            </a:pPr>
            <a:endParaRPr lang="nl" sz="36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r>
              <a:rPr lang="nl" sz="3600" b="0" i="0" u="none" baseline="0">
                <a:solidFill>
                  <a:schemeClr val="lt1"/>
                </a:solidFill>
                <a:latin typeface="Open sans" panose="020B0606030504020204" pitchFamily="34" charset="0"/>
                <a:ea typeface="Open sans" panose="020B0606030504020204" pitchFamily="34" charset="0"/>
                <a:cs typeface="+mn-cs"/>
                <a:sym typeface="Arial" panose="020B0604020202020204" pitchFamily="34" charset="0"/>
              </a:rPr>
              <a:t>Voer een snel assessment uit</a:t>
            </a:r>
            <a:endParaRPr lang="nl" sz="36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algn="l" rtl="0">
              <a:spcBef>
                <a:spcPts val="0"/>
              </a:spcBef>
              <a:buClr>
                <a:schemeClr val="lt1"/>
              </a:buClr>
              <a:buSzPts val="4400"/>
              <a:buFont typeface="Arial"/>
              <a:buNone/>
            </a:pPr>
            <a:endParaRPr lang="nl" sz="2000" b="1"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nl" sz="2000" dirty="0">
              <a:solidFill>
                <a:schemeClr val="lt1"/>
              </a:solidFill>
              <a:latin typeface="Open sans" panose="020B0606030504020204" pitchFamily="34" charset="0"/>
              <a:ea typeface="Open sans" panose="020B0606030504020204" pitchFamily="34" charset="0"/>
              <a:cs typeface="+mn-cs"/>
              <a:sym typeface="Arial" panose="020B0604020202020204" pitchFamily="34" charset="0"/>
            </a:endParaRPr>
          </a:p>
          <a:p>
            <a:pPr marL="285750" indent="-285750" algn="l" rtl="0">
              <a:spcBef>
                <a:spcPts val="0"/>
              </a:spcBef>
              <a:buClr>
                <a:schemeClr val="lt1"/>
              </a:buClr>
              <a:buSzPct val="100000"/>
              <a:buFont typeface="Arial" panose="020B0604020202020204" pitchFamily="34" charset="0"/>
              <a:buChar char="•"/>
            </a:pPr>
            <a:endParaRPr lang="nl"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2" name="TextBox 1">
            <a:extLst>
              <a:ext uri="{FF2B5EF4-FFF2-40B4-BE49-F238E27FC236}">
                <a16:creationId xmlns:a16="http://schemas.microsoft.com/office/drawing/2014/main" id="{0EDDDFC6-0EA5-BBA2-94B3-2DDFBEA2C90D}"/>
              </a:ext>
            </a:extLst>
          </p:cNvPr>
          <p:cNvSpPr txBox="1"/>
          <p:nvPr/>
        </p:nvSpPr>
        <p:spPr>
          <a:xfrm>
            <a:off x="4496454" y="-5636"/>
            <a:ext cx="7553306" cy="8894743"/>
          </a:xfrm>
          <a:prstGeom prst="rect">
            <a:avLst/>
          </a:prstGeom>
          <a:noFill/>
        </p:spPr>
        <p:txBody>
          <a:bodyPr wrap="square" lIns="91440" tIns="45720" rIns="91440" bIns="45720" anchor="t">
            <a:spAutoFit/>
          </a:bodyPr>
          <a:lstStyle/>
          <a:p>
            <a:pPr lvl="0" algn="l" rtl="0">
              <a:spcBef>
                <a:spcPts val="0"/>
              </a:spcBef>
              <a:spcAft>
                <a:spcPts val="0"/>
              </a:spcAft>
              <a:buClr>
                <a:srgbClr val="C55A11"/>
              </a:buClr>
              <a:buSzPts val="2400"/>
            </a:pPr>
            <a:r>
              <a:rPr lang="nl" sz="2200" b="0" i="0" u="none" baseline="0" dirty="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Na de Kobo-demonstratie staat de KoboCollect-app normaal gezien op uw telefoon.</a:t>
            </a: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algn="l" rtl="0">
              <a:buClr>
                <a:srgbClr val="C55A11"/>
              </a:buClr>
              <a:buSzPts val="2400"/>
            </a:pPr>
            <a:r>
              <a:rPr lang="nl" sz="2200" b="1"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In de Kobo Collect-app</a:t>
            </a:r>
            <a:r>
              <a:rPr lang="nl" sz="2200" b="0"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voert u het volgende in:</a:t>
            </a:r>
          </a:p>
          <a:p>
            <a:pPr algn="l" rtl="0">
              <a:buSzPts val="2400"/>
            </a:pPr>
            <a:r>
              <a:rPr lang="nl" sz="2200" b="1"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URL: </a:t>
            </a:r>
            <a:r>
              <a:rPr lang="nl" sz="2200" b="0" i="0" u="none" kern="0" baseline="0" dirty="0">
                <a:solidFill>
                  <a:schemeClr val="tx1">
                    <a:lumMod val="100000"/>
                  </a:schemeClr>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https://kc.ifrc.org</a:t>
            </a:r>
            <a:r>
              <a:rPr lang="nl" sz="2200" b="0" i="0" u="none" kern="0" baseline="0" dirty="0">
                <a:solidFill>
                  <a:schemeClr val="tx1">
                    <a:lumMod val="100000"/>
                  </a:schemeClr>
                </a:solidFill>
                <a:latin typeface="Calibri" panose="020F0502020204030204" pitchFamily="34" charset="0"/>
                <a:ea typeface="Calibri" panose="020F0502020204030204" pitchFamily="34" charset="0"/>
                <a:cs typeface="Calibri" panose="020F0502020204030204" pitchFamily="34" charset="0"/>
                <a:sym typeface="Arial" panose="020B0604020202020204" pitchFamily="34" charset="0"/>
              </a:rPr>
              <a:t> </a:t>
            </a:r>
          </a:p>
          <a:p>
            <a:pPr algn="l" rtl="0">
              <a:buSzPts val="2400"/>
            </a:pPr>
            <a:r>
              <a:rPr lang="nl" sz="2200" b="1" i="0" u="none" kern="0" baseline="0" dirty="0">
                <a:solidFill>
                  <a:schemeClr val="tx1">
                    <a:lumMod val="100000"/>
                  </a:schemeClr>
                </a:solidFill>
                <a:latin typeface="Calibri" panose="020F0502020204030204" pitchFamily="34" charset="0"/>
                <a:ea typeface="Calibri" panose="020F0502020204030204" pitchFamily="34" charset="0"/>
                <a:cs typeface="Calibri" panose="020F0502020204030204" pitchFamily="34" charset="0"/>
                <a:sym typeface=""/>
              </a:rPr>
              <a:t>Gebruikersnaam</a:t>
            </a:r>
            <a:r>
              <a:rPr lang="nl" sz="2200" b="0" i="0" u="none" kern="0" baseline="0" dirty="0">
                <a:solidFill>
                  <a:schemeClr val="tx1">
                    <a:lumMod val="100000"/>
                  </a:schemeClr>
                </a:solidFill>
                <a:latin typeface="Calibri" panose="020F0502020204030204" pitchFamily="34" charset="0"/>
                <a:ea typeface="Calibri" panose="020F0502020204030204" pitchFamily="34" charset="0"/>
                <a:cs typeface="Calibri" panose="020F0502020204030204" pitchFamily="34" charset="0"/>
                <a:sym typeface=""/>
              </a:rPr>
              <a:t>: </a:t>
            </a:r>
            <a:r>
              <a:rPr lang="nl" sz="2200" b="1" i="0" u="none" kern="0" baseline="0" dirty="0">
                <a:solidFill>
                  <a:schemeClr val="tx1">
                    <a:lumMod val="100000"/>
                  </a:schemeClr>
                </a:solidFill>
                <a:latin typeface="Calibri" panose="020F0502020204030204" pitchFamily="34" charset="0"/>
                <a:ea typeface="Calibri" panose="020F0502020204030204" pitchFamily="34" charset="0"/>
                <a:cs typeface="Calibri" panose="020F0502020204030204" pitchFamily="34" charset="0"/>
                <a:sym typeface=""/>
              </a:rPr>
              <a:t>Wachtwoord: </a:t>
            </a:r>
          </a:p>
          <a:p>
            <a:pPr algn="l" rtl="0">
              <a:buSzPts val="2400"/>
            </a:pPr>
            <a:endParaRPr lang="nl" sz="2200" dirty="0">
              <a:latin typeface="Calibri" panose="020F0502020204030204" pitchFamily="34" charset="0"/>
              <a:ea typeface="Calibri" panose="020F0502020204030204" pitchFamily="34" charset="0"/>
              <a:sym typeface=""/>
            </a:endParaRPr>
          </a:p>
          <a:p>
            <a:pPr algn="l" rtl="0">
              <a:buSzPts val="2400"/>
            </a:pPr>
            <a:r>
              <a:rPr lang="nl" sz="2400" b="0" i="0" u="none" kern="0" baseline="0" dirty="0">
                <a:solidFill>
                  <a:schemeClr val="tx1">
                    <a:lumMod val="100000"/>
                  </a:schemeClr>
                </a:solidFill>
                <a:highlight>
                  <a:srgbClr val="FFFF00"/>
                </a:highlight>
                <a:latin typeface="Calibri" panose="020F0502020204030204" pitchFamily="34" charset="0"/>
                <a:ea typeface="Calibri" panose="020F0502020204030204" pitchFamily="34" charset="0"/>
                <a:cs typeface="Calibri" panose="020F0502020204030204" pitchFamily="34" charset="0"/>
                <a:sym typeface=""/>
              </a:rPr>
              <a:t>Opmerking: (</a:t>
            </a:r>
            <a:r>
              <a:rPr lang="nl" sz="2400" b="0" i="0" u="none" strike="noStrike" kern="0" baseline="0" dirty="0">
                <a:solidFill>
                  <a:schemeClr val="tx1">
                    <a:lumMod val="10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sym typeface=""/>
              </a:rPr>
              <a:t>U kunt contact opnemen met CADRIM om een testformulier op te stellen: </a:t>
            </a:r>
            <a:r>
              <a:rPr lang="nl" sz="2400" b="0" i="0" u="none" strike="noStrike" kern="0" baseline="0" dirty="0">
                <a:solidFill>
                  <a:schemeClr val="tx1">
                    <a:lumMod val="10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sym typeface=""/>
                <a:hlinkClick r:id="rId4">
                  <a:extLst>
                    <a:ext uri="{A12FA001-AC4F-418D-AE19-62706E023703}">
                      <ahyp:hlinkClr xmlns:ahyp="http://schemas.microsoft.com/office/drawing/2018/hyperlinkcolor" val="tx"/>
                    </a:ext>
                  </a:extLst>
                </a:hlinkClick>
              </a:rPr>
              <a:t>https://www.cadrim.org/helpdesk</a:t>
            </a:r>
            <a:r>
              <a:rPr lang="nl" sz="2400" b="0" i="0" u="none" strike="noStrike" kern="0" baseline="0" dirty="0">
                <a:solidFill>
                  <a:schemeClr val="tx1">
                    <a:lumMod val="100000"/>
                  </a:schemeClr>
                </a:solidFill>
                <a:effectLst/>
                <a:highlight>
                  <a:srgbClr val="FFFF00"/>
                </a:highlight>
                <a:latin typeface="Calibri" panose="020F0502020204030204" pitchFamily="34" charset="0"/>
                <a:ea typeface="Calibri" panose="020F0502020204030204" pitchFamily="34" charset="0"/>
                <a:cs typeface="Calibri" panose="020F0502020204030204" pitchFamily="34" charset="0"/>
                <a:sym typeface=""/>
              </a:rPr>
              <a:t>) </a:t>
            </a:r>
            <a:endParaRPr lang="nl" sz="2400" kern="0" dirty="0">
              <a:solidFill>
                <a:schemeClr val="tx1">
                  <a:lumMod val="100000"/>
                </a:schemeClr>
              </a:solidFill>
              <a:highlight>
                <a:srgbClr val="FFFF00"/>
              </a:highlight>
              <a:latin typeface="Calibri" panose="020F0502020204030204" pitchFamily="34" charset="0"/>
              <a:sym typeface=""/>
            </a:endParaRPr>
          </a:p>
          <a:p>
            <a:pPr algn="l" rtl="0">
              <a:buSzPts val="2400"/>
            </a:pPr>
            <a:endParaRPr lang="nl" sz="2200" dirty="0">
              <a:highlight>
                <a:srgbClr val="FFFF00"/>
              </a:highlight>
              <a:latin typeface="Calibri" panose="020F0502020204030204" pitchFamily="34" charset="0"/>
              <a:ea typeface="Calibri" panose="020F0502020204030204" pitchFamily="34" charset="0"/>
              <a:sym typeface=""/>
            </a:endParaRPr>
          </a:p>
          <a:p>
            <a:pPr algn="l" rtl="0">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nl" sz="2200" b="0" i="0" u="none" baseline="0" dirty="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Wandel binnen uw groepen door de kamer en kijk naar de afbeeldingen op de muren, met daarop de schade die een overstroming in de gemeenschap heeft aangericht. </a:t>
            </a:r>
          </a:p>
          <a:p>
            <a:pPr lvl="0" algn="l" rtl="0">
              <a:spcBef>
                <a:spcPts val="0"/>
              </a:spcBef>
              <a:spcAft>
                <a:spcPts val="0"/>
              </a:spcAft>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lvl="0" algn="l" rtl="0">
              <a:spcBef>
                <a:spcPts val="0"/>
              </a:spcBef>
              <a:spcAft>
                <a:spcPts val="0"/>
              </a:spcAft>
              <a:buClr>
                <a:srgbClr val="C55A11"/>
              </a:buClr>
              <a:buSzPts val="2400"/>
            </a:pPr>
            <a:r>
              <a:rPr lang="nl" sz="2200" b="0" i="0" u="none" baseline="0" dirty="0">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Gebruik de informatie op de afbeeldingen om het DANA-formulier in de Kobo Collect-app te vervolledigen en in te dienen.</a:t>
            </a:r>
          </a:p>
          <a:p>
            <a:pPr lvl="0" algn="l" rtl="0">
              <a:spcBef>
                <a:spcPts val="0"/>
              </a:spcBef>
              <a:spcAft>
                <a:spcPts val="0"/>
              </a:spcAft>
              <a:buClr>
                <a:srgbClr val="C55A11"/>
              </a:buClr>
              <a:buSzPts val="2400"/>
            </a:pPr>
            <a:endParaRPr lang="nl" sz="1600" dirty="0">
              <a:latin typeface="Open sans" panose="020B0606030504020204" pitchFamily="34" charset="0"/>
              <a:ea typeface="Open sans" panose="020B0606030504020204" pitchFamily="34" charset="0"/>
              <a:sym typeface="Arial" panose="020B0604020202020204" pitchFamily="34" charset="0"/>
            </a:endParaRPr>
          </a:p>
          <a:p>
            <a:pPr algn="l" rtl="0">
              <a:buClr>
                <a:srgbClr val="C55A11"/>
              </a:buClr>
              <a:buSzPts val="2400"/>
            </a:pPr>
            <a:endParaRPr lang="nl" sz="2200" dirty="0">
              <a:latin typeface="Open sans" panose="020B0606030504020204" pitchFamily="34" charset="0"/>
              <a:ea typeface="Open sans" panose="020B0606030504020204" pitchFamily="34" charset="0"/>
              <a:sym typeface="Arial" panose="020B0604020202020204" pitchFamily="34" charset="0"/>
            </a:endParaRPr>
          </a:p>
          <a:p>
            <a:pPr algn="l" rtl="0">
              <a:buClr>
                <a:srgbClr val="C55A11"/>
              </a:buClr>
              <a:buSzPts val="2400"/>
            </a:pPr>
            <a:r>
              <a:rPr lang="nl" sz="2200" b="1" i="0" u="none" kern="0" baseline="0" dirty="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U hebt voor deze activiteit 20 minuten tijd.</a:t>
            </a:r>
          </a:p>
          <a:p>
            <a:pPr lvl="0" algn="l" rtl="0">
              <a:spcBef>
                <a:spcPts val="0"/>
              </a:spcBef>
              <a:spcAft>
                <a:spcPts val="0"/>
              </a:spcAft>
              <a:buClr>
                <a:srgbClr val="C55A11"/>
              </a:buClr>
              <a:buSzPts val="2400"/>
            </a:pPr>
            <a:endParaRPr lang="nl" sz="2200" b="1" dirty="0">
              <a:solidFill>
                <a:schemeClr val="accent2">
                  <a:lumMod val="75000"/>
                </a:schemeClr>
              </a:solidFill>
              <a:latin typeface="Arial" panose="020B0604020202020204" pitchFamily="34" charset="0"/>
              <a:ea typeface="Arial"/>
              <a:sym typeface="Arial" panose="020B0604020202020204" pitchFamily="34" charset="0"/>
            </a:endParaRPr>
          </a:p>
          <a:p>
            <a:pPr lvl="0" algn="l" rtl="0">
              <a:spcBef>
                <a:spcPts val="0"/>
              </a:spcBef>
              <a:spcAft>
                <a:spcPts val="0"/>
              </a:spcAft>
              <a:buClr>
                <a:srgbClr val="C55A11"/>
              </a:buClr>
              <a:buSzPts val="2400"/>
            </a:pPr>
            <a:endParaRPr lang="nl" sz="2200" b="1" dirty="0">
              <a:solidFill>
                <a:schemeClr val="accent2">
                  <a:lumMod val="75000"/>
                </a:schemeClr>
              </a:solidFill>
              <a:latin typeface="Arial" panose="020B0604020202020204" pitchFamily="34" charset="0"/>
              <a:ea typeface="Arial"/>
              <a:sym typeface="Arial" panose="020B0604020202020204" pitchFamily="34" charset="0"/>
            </a:endParaRPr>
          </a:p>
          <a:p>
            <a:pPr lvl="0" algn="l" rtl="0">
              <a:spcBef>
                <a:spcPts val="0"/>
              </a:spcBef>
              <a:spcAft>
                <a:spcPts val="0"/>
              </a:spcAft>
              <a:buClr>
                <a:srgbClr val="C55A11"/>
              </a:buClr>
              <a:buSzPts val="2400"/>
            </a:pPr>
            <a:endParaRPr lang="nl" sz="2200" dirty="0">
              <a:latin typeface="Arial"/>
              <a:ea typeface="Arial"/>
              <a:cs typeface="Arial"/>
              <a:sym typeface="Arial"/>
            </a:endParaRPr>
          </a:p>
        </p:txBody>
      </p:sp>
    </p:spTree>
    <p:extLst>
      <p:ext uri="{BB962C8B-B14F-4D97-AF65-F5344CB8AC3E}">
        <p14:creationId xmlns:p14="http://schemas.microsoft.com/office/powerpoint/2010/main" val="2822564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nl"/>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nl" sz="4000" b="1" i="0" u="none" baseline="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Doe mee</a:t>
              </a:r>
              <a:endParaRPr lang="nl" sz="4000" b="1" i="0" dirty="0">
                <a:solidFill>
                  <a:srgbClr val="F5333F"/>
                </a:solidFill>
                <a:latin typeface="Open sans" panose="020B0606030504020204" pitchFamily="34" charset="0"/>
                <a:ea typeface="Open sans" panose="020B0606030504020204" pitchFamily="34" charset="0"/>
                <a:sym typeface="Arial" panose="020B0604020202020204" pitchFamily="34" charset="0"/>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nl" sz="2200" b="0" i="0" u="none" baseline="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U kunt op veel manieren deel uitmaken van ‘s werelds grootste humanitaire netwerk.</a:t>
              </a:r>
              <a:endParaRPr lang="nl" sz="2200" dirty="0">
                <a:solidFill>
                  <a:schemeClr val="bg1"/>
                </a:solidFill>
                <a:latin typeface="Open sans" panose="020B0606030504020204" pitchFamily="34" charset="0"/>
                <a:ea typeface="Open sans" panose="020B0606030504020204" pitchFamily="34" charset="0"/>
                <a:sym typeface="Arial" panose="020B0604020202020204" pitchFamily="34" charset="0"/>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1" i="0" u="none" kern="0" baseline="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Word vrijwilliger, doneer, doe mee aan ons partnerschap</a:t>
            </a:r>
            <a:r>
              <a:rPr lang="nl" sz="1800" b="0" i="0" u="none" kern="0" baseline="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of deel onze oproepen en stories op sociale media. Kom meer te weten over IFRC en ontdek hoe u in contact kunt komen met uw nationale Rode Kruis of Rode Halve Maan op </a:t>
            </a:r>
            <a:r>
              <a:rPr lang="nl" sz="1800" b="1" i="0" u="none" kern="0" baseline="0">
                <a:solidFill>
                  <a:schemeClr val="bg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www.ifrc.org.</a:t>
            </a:r>
            <a:endParaRPr lang="nl" sz="1800" b="1" kern="0" dirty="0">
              <a:solidFill>
                <a:schemeClr val="bg1">
                  <a:lumMod val="100000"/>
                </a:schemeClr>
              </a:solidFill>
              <a:latin typeface="Open sans" panose="020B0606030504020204" pitchFamily="34" charset="0"/>
              <a:ea typeface="Open sans" panose="020B0606030504020204" pitchFamily="34" charset="0"/>
              <a:sym typeface="Arial" panose="020B0604020202020204" pitchFamily="34" charset="0"/>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buClr>
                <a:srgbClr val="7030A0"/>
              </a:buClr>
              <a:buSzPts val="1800"/>
              <a:buFont typeface="Arial"/>
              <a:buNone/>
            </a:pPr>
            <a:r>
              <a:rPr lang="nl" sz="18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Om op de hoogte te blijven van de werking van de Caraïbische </a:t>
            </a:r>
            <a:r>
              <a:rPr lang="nl" sz="18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rampenbestrijding </a:t>
            </a:r>
            <a:r>
              <a:rPr lang="nl" sz="18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of om meer informatie te krijgen over beschikbare </a:t>
            </a:r>
            <a:r>
              <a:rPr lang="nl" sz="18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
              </a:rPr>
              <a:t>trainings, trainingsmateriaal, onderzoek en tools voor informatiebeheer, </a:t>
            </a:r>
            <a:r>
              <a:rPr lang="nl" sz="1800" b="0" i="0" u="none" kern="0" baseline="0">
                <a:solidFill>
                  <a:schemeClr val="tx1">
                    <a:lumMod val="100000"/>
                  </a:scheme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bezoekt u: </a:t>
            </a:r>
            <a:r>
              <a:rPr lang="nl" sz="1800"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hlinkClick r:id="rId3">
                  <a:extLst>
                    <a:ext uri="{A12FA001-AC4F-418D-AE19-62706E023703}">
                      <ahyp:hlinkClr xmlns:ahyp="http://schemas.microsoft.com/office/drawing/2018/hyperlinkcolor" val="tx"/>
                    </a:ext>
                  </a:extLst>
                </a:hlinkClick>
              </a:rPr>
              <a:t>www.cadrim.org</a:t>
            </a:r>
            <a:r>
              <a:rPr lang="nl" sz="1800" b="1" i="0" u="none" kern="0" baseline="0">
                <a:solidFill>
                  <a:srgbClr val="F5333F">
                    <a:lumMod val="100000"/>
                  </a:srgbClr>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a:t>
            </a:r>
          </a:p>
          <a:p>
            <a:pPr marL="0" marR="0" lvl="0" indent="0" algn="l"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ea typeface="Arial Nova" panose="020B0504020202020204" pitchFamily="34" charset="0"/>
                    <a:cs typeface="Arial Nova" panose="020B0504020202020204" pitchFamily="34" charset="0"/>
                    <a:sym typeface=""/>
                  </a:rPr>
                  <a:t>: CADRIM.IFRC</a:t>
                </a:r>
                <a:endParaRPr lang="nl" sz="1600" dirty="0">
                  <a:solidFill>
                    <a:schemeClr val="tx1"/>
                  </a:solidFill>
                  <a:latin typeface="Arial Nova" panose="020B0504020202020204" pitchFamily="34" charset="0"/>
                  <a:sym typeface=""/>
                </a:endParaRP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ea typeface="Arial Nova" panose="020B0504020202020204" pitchFamily="34" charset="0"/>
                    <a:cs typeface="Arial Nova" panose="020B0504020202020204" pitchFamily="34" charset="0"/>
                    <a:sym typeface=""/>
                  </a:rPr>
                  <a:t>: @cadrim_ifrc</a:t>
                </a:r>
                <a:endParaRPr lang="nl" sz="1600" dirty="0">
                  <a:solidFill>
                    <a:schemeClr val="tx1"/>
                  </a:solidFill>
                  <a:latin typeface="Arial Nova" panose="020B0504020202020204" pitchFamily="34" charset="0"/>
                  <a:sym typeface=""/>
                </a:endParaRP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pPr algn="l" rtl="0"/>
                <a:r>
                  <a:rPr lang="nl" sz="1600" b="0" i="0" u="none" baseline="0">
                    <a:solidFill>
                      <a:schemeClr val="tx1"/>
                    </a:solidFill>
                    <a:latin typeface="Arial Nova" panose="020B0504020202020204" pitchFamily="34" charset="0"/>
                    <a:ea typeface="Arial Nova" panose="020B0504020202020204" pitchFamily="34" charset="0"/>
                    <a:cs typeface="Arial Nova" panose="020B0504020202020204" pitchFamily="34" charset="0"/>
                    <a:sym typeface=""/>
                  </a:rPr>
                  <a:t>: @CADRIM_IFRC</a:t>
                </a:r>
                <a:endParaRPr lang="nl" sz="1600" dirty="0">
                  <a:solidFill>
                    <a:schemeClr val="tx1"/>
                  </a:solidFill>
                  <a:latin typeface="Arial Nova" panose="020B0504020202020204" pitchFamily="34" charset="0"/>
                  <a:sym typeface=""/>
                </a:endParaRP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645</Words>
  <Application>Microsoft Office PowerPoint</Application>
  <PresentationFormat>Grand écran</PresentationFormat>
  <Paragraphs>80</Paragraphs>
  <Slides>9</Slides>
  <Notes>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9</vt:i4>
      </vt:variant>
    </vt:vector>
  </HeadingPairs>
  <TitlesOfParts>
    <vt:vector size="16" baseType="lpstr">
      <vt:lpstr>Arial</vt:lpstr>
      <vt:lpstr>Arial Nova</vt:lpstr>
      <vt:lpstr>Calibri</vt:lpstr>
      <vt:lpstr>Calibri Light</vt:lpstr>
      <vt:lpstr>Open sans</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Laura Defèche</cp:lastModifiedBy>
  <cp:revision>191</cp:revision>
  <dcterms:created xsi:type="dcterms:W3CDTF">2021-09-10T07:38:40Z</dcterms:created>
  <dcterms:modified xsi:type="dcterms:W3CDTF">2024-09-23T13:12:00Z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af3f7fd-5cd4-4287-9002-aceb9af13c42_Enabled">
    <vt:lpwstr>true</vt:lpwstr>
  </property>
  <property fmtid="{D5CDD505-2E9C-101B-9397-08002B2CF9AE}" pid="3" name="MSIP_Label_caf3f7fd-5cd4-4287-9002-aceb9af13c42_SetDate">
    <vt:lpwstr>2022-06-01T21:01:33Z</vt:lpwstr>
  </property>
  <property fmtid="{D5CDD505-2E9C-101B-9397-08002B2CF9AE}" pid="4" name="MSIP_Label_caf3f7fd-5cd4-4287-9002-aceb9af13c42_Method">
    <vt:lpwstr>Privileged</vt:lpwstr>
  </property>
  <property fmtid="{D5CDD505-2E9C-101B-9397-08002B2CF9AE}" pid="5" name="MSIP_Label_caf3f7fd-5cd4-4287-9002-aceb9af13c42_Name">
    <vt:lpwstr>Public</vt:lpwstr>
  </property>
  <property fmtid="{D5CDD505-2E9C-101B-9397-08002B2CF9AE}" pid="6" name="MSIP_Label_caf3f7fd-5cd4-4287-9002-aceb9af13c42_SiteId">
    <vt:lpwstr>a2b53be5-734e-4e6c-ab0d-d184f60fd917</vt:lpwstr>
  </property>
  <property fmtid="{D5CDD505-2E9C-101B-9397-08002B2CF9AE}" pid="7" name="MSIP_Label_caf3f7fd-5cd4-4287-9002-aceb9af13c42_ActionId">
    <vt:lpwstr>ddcbfbd7-c457-4f2e-bb27-8f3835bc56ed</vt:lpwstr>
  </property>
  <property fmtid="{D5CDD505-2E9C-101B-9397-08002B2CF9AE}" pid="8" name="MSIP_Label_caf3f7fd-5cd4-4287-9002-aceb9af13c42_ContentBits">
    <vt:lpwstr>2</vt:lpwstr>
  </property>
</Properties>
</file>