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10" r:id="rId2"/>
    <p:sldId id="309" r:id="rId3"/>
    <p:sldId id="257" r:id="rId4"/>
    <p:sldId id="269" r:id="rId5"/>
    <p:sldId id="270" r:id="rId6"/>
    <p:sldId id="271" r:id="rId7"/>
    <p:sldId id="272" r:id="rId8"/>
    <p:sldId id="273" r:id="rId9"/>
    <p:sldId id="274" r:id="rId10"/>
    <p:sldId id="275" r:id="rId11"/>
    <p:sldId id="276" r:id="rId12"/>
    <p:sldId id="311"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q/arDehxUoSrRJzws9fjd8lKu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5A4ABB-AA64-47FB-8EB1-85AA96BD637D}">
  <a:tblStyle styleId="{D25A4ABB-AA64-47FB-8EB1-85AA96BD637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0" d="100"/>
          <a:sy n="60" d="100"/>
        </p:scale>
        <p:origin x="8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3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0" Type="http://customschemas.google.com/relationships/presentationmetadata" Target="meta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THOMAS" userId="7388ade7-5052-4fc2-85b0-57f7b6ccd4a2" providerId="ADAL" clId="{282FD279-D1B8-4960-B6FF-071F6CB8C389}"/>
    <pc:docChg chg="modSld">
      <pc:chgData name="Renee THOMAS" userId="7388ade7-5052-4fc2-85b0-57f7b6ccd4a2" providerId="ADAL" clId="{282FD279-D1B8-4960-B6FF-071F6CB8C389}" dt="2024-10-01T14:03:21.364" v="1"/>
      <pc:docMkLst>
        <pc:docMk/>
      </pc:docMkLst>
      <pc:sldChg chg="modSp mod">
        <pc:chgData name="Renee THOMAS" userId="7388ade7-5052-4fc2-85b0-57f7b6ccd4a2" providerId="ADAL" clId="{282FD279-D1B8-4960-B6FF-071F6CB8C389}" dt="2024-10-01T14:03:21.364" v="1"/>
        <pc:sldMkLst>
          <pc:docMk/>
          <pc:sldMk cId="4222354902" sldId="310"/>
        </pc:sldMkLst>
        <pc:spChg chg="mod">
          <ac:chgData name="Renee THOMAS" userId="7388ade7-5052-4fc2-85b0-57f7b6ccd4a2" providerId="ADAL" clId="{282FD279-D1B8-4960-B6FF-071F6CB8C389}" dt="2024-10-01T14:03:21.364" v="1"/>
          <ac:spMkLst>
            <pc:docMk/>
            <pc:sldMk cId="4222354902" sldId="310"/>
            <ac:spMk id="9" creationId="{4E259CB5-FEB6-2042-C481-12EB360132CC}"/>
          </ac:spMkLst>
        </pc:spChg>
      </pc:sldChg>
    </pc:docChg>
  </pc:docChgLst>
  <pc:docChgLst>
    <pc:chgData name="Vanita REDOY" userId="bdf92b45-d4ea-4a1c-a375-114a0375a38b" providerId="ADAL" clId="{C9AAAEF2-8F2F-4E48-B069-382F14E0269D}"/>
    <pc:docChg chg="undo custSel addSld delSld modSld">
      <pc:chgData name="Vanita REDOY" userId="bdf92b45-d4ea-4a1c-a375-114a0375a38b" providerId="ADAL" clId="{C9AAAEF2-8F2F-4E48-B069-382F14E0269D}" dt="2024-07-02T23:55:53.303" v="11" actId="2696"/>
      <pc:docMkLst>
        <pc:docMk/>
      </pc:docMkLst>
      <pc:sldChg chg="modSp add del mod">
        <pc:chgData name="Vanita REDOY" userId="bdf92b45-d4ea-4a1c-a375-114a0375a38b" providerId="ADAL" clId="{C9AAAEF2-8F2F-4E48-B069-382F14E0269D}" dt="2024-07-02T23:55:08.599" v="5" actId="2696"/>
        <pc:sldMkLst>
          <pc:docMk/>
          <pc:sldMk cId="0" sldId="257"/>
        </pc:sldMkLst>
        <pc:spChg chg="mod">
          <ac:chgData name="Vanita REDOY" userId="bdf92b45-d4ea-4a1c-a375-114a0375a38b" providerId="ADAL" clId="{C9AAAEF2-8F2F-4E48-B069-382F14E0269D}" dt="2024-07-02T23:54:19.962" v="0" actId="6549"/>
          <ac:spMkLst>
            <pc:docMk/>
            <pc:sldMk cId="0" sldId="257"/>
            <ac:spMk id="105" creationId="{00000000-0000-0000-0000-000000000000}"/>
          </ac:spMkLst>
        </pc:spChg>
      </pc:sldChg>
      <pc:sldChg chg="del">
        <pc:chgData name="Vanita REDOY" userId="bdf92b45-d4ea-4a1c-a375-114a0375a38b" providerId="ADAL" clId="{C9AAAEF2-8F2F-4E48-B069-382F14E0269D}" dt="2024-07-02T23:54:48.863" v="1" actId="2696"/>
        <pc:sldMkLst>
          <pc:docMk/>
          <pc:sldMk cId="0" sldId="258"/>
        </pc:sldMkLst>
      </pc:sldChg>
      <pc:sldChg chg="del">
        <pc:chgData name="Vanita REDOY" userId="bdf92b45-d4ea-4a1c-a375-114a0375a38b" providerId="ADAL" clId="{C9AAAEF2-8F2F-4E48-B069-382F14E0269D}" dt="2024-07-02T23:54:48.863" v="1" actId="2696"/>
        <pc:sldMkLst>
          <pc:docMk/>
          <pc:sldMk cId="0" sldId="259"/>
        </pc:sldMkLst>
      </pc:sldChg>
      <pc:sldChg chg="del">
        <pc:chgData name="Vanita REDOY" userId="bdf92b45-d4ea-4a1c-a375-114a0375a38b" providerId="ADAL" clId="{C9AAAEF2-8F2F-4E48-B069-382F14E0269D}" dt="2024-07-02T23:54:48.863" v="1" actId="2696"/>
        <pc:sldMkLst>
          <pc:docMk/>
          <pc:sldMk cId="0" sldId="260"/>
        </pc:sldMkLst>
      </pc:sldChg>
      <pc:sldChg chg="del">
        <pc:chgData name="Vanita REDOY" userId="bdf92b45-d4ea-4a1c-a375-114a0375a38b" providerId="ADAL" clId="{C9AAAEF2-8F2F-4E48-B069-382F14E0269D}" dt="2024-07-02T23:54:48.863" v="1" actId="2696"/>
        <pc:sldMkLst>
          <pc:docMk/>
          <pc:sldMk cId="0" sldId="261"/>
        </pc:sldMkLst>
      </pc:sldChg>
      <pc:sldChg chg="del">
        <pc:chgData name="Vanita REDOY" userId="bdf92b45-d4ea-4a1c-a375-114a0375a38b" providerId="ADAL" clId="{C9AAAEF2-8F2F-4E48-B069-382F14E0269D}" dt="2024-07-02T23:54:48.863" v="1" actId="2696"/>
        <pc:sldMkLst>
          <pc:docMk/>
          <pc:sldMk cId="0" sldId="262"/>
        </pc:sldMkLst>
      </pc:sldChg>
      <pc:sldChg chg="del">
        <pc:chgData name="Vanita REDOY" userId="bdf92b45-d4ea-4a1c-a375-114a0375a38b" providerId="ADAL" clId="{C9AAAEF2-8F2F-4E48-B069-382F14E0269D}" dt="2024-07-02T23:54:48.863" v="1" actId="2696"/>
        <pc:sldMkLst>
          <pc:docMk/>
          <pc:sldMk cId="0" sldId="263"/>
        </pc:sldMkLst>
      </pc:sldChg>
      <pc:sldChg chg="del">
        <pc:chgData name="Vanita REDOY" userId="bdf92b45-d4ea-4a1c-a375-114a0375a38b" providerId="ADAL" clId="{C9AAAEF2-8F2F-4E48-B069-382F14E0269D}" dt="2024-07-02T23:54:48.863" v="1" actId="2696"/>
        <pc:sldMkLst>
          <pc:docMk/>
          <pc:sldMk cId="0" sldId="264"/>
        </pc:sldMkLst>
      </pc:sldChg>
      <pc:sldChg chg="del">
        <pc:chgData name="Vanita REDOY" userId="bdf92b45-d4ea-4a1c-a375-114a0375a38b" providerId="ADAL" clId="{C9AAAEF2-8F2F-4E48-B069-382F14E0269D}" dt="2024-07-02T23:54:48.863" v="1" actId="2696"/>
        <pc:sldMkLst>
          <pc:docMk/>
          <pc:sldMk cId="0" sldId="265"/>
        </pc:sldMkLst>
      </pc:sldChg>
      <pc:sldChg chg="del">
        <pc:chgData name="Vanita REDOY" userId="bdf92b45-d4ea-4a1c-a375-114a0375a38b" providerId="ADAL" clId="{C9AAAEF2-8F2F-4E48-B069-382F14E0269D}" dt="2024-07-02T23:54:48.863" v="1" actId="2696"/>
        <pc:sldMkLst>
          <pc:docMk/>
          <pc:sldMk cId="0" sldId="266"/>
        </pc:sldMkLst>
      </pc:sldChg>
      <pc:sldChg chg="del">
        <pc:chgData name="Vanita REDOY" userId="bdf92b45-d4ea-4a1c-a375-114a0375a38b" providerId="ADAL" clId="{C9AAAEF2-8F2F-4E48-B069-382F14E0269D}" dt="2024-07-02T23:54:54.835" v="2" actId="2696"/>
        <pc:sldMkLst>
          <pc:docMk/>
          <pc:sldMk cId="0" sldId="267"/>
        </pc:sldMkLst>
      </pc:sldChg>
      <pc:sldChg chg="del">
        <pc:chgData name="Vanita REDOY" userId="bdf92b45-d4ea-4a1c-a375-114a0375a38b" providerId="ADAL" clId="{C9AAAEF2-8F2F-4E48-B069-382F14E0269D}" dt="2024-07-02T23:55:00.129" v="3" actId="2696"/>
        <pc:sldMkLst>
          <pc:docMk/>
          <pc:sldMk cId="0" sldId="268"/>
        </pc:sldMkLst>
      </pc:sldChg>
      <pc:sldChg chg="modSp mod">
        <pc:chgData name="Vanita REDOY" userId="bdf92b45-d4ea-4a1c-a375-114a0375a38b" providerId="ADAL" clId="{C9AAAEF2-8F2F-4E48-B069-382F14E0269D}" dt="2024-07-02T23:55:35.353" v="10" actId="20577"/>
        <pc:sldMkLst>
          <pc:docMk/>
          <pc:sldMk cId="0" sldId="275"/>
        </pc:sldMkLst>
        <pc:spChg chg="mod">
          <ac:chgData name="Vanita REDOY" userId="bdf92b45-d4ea-4a1c-a375-114a0375a38b" providerId="ADAL" clId="{C9AAAEF2-8F2F-4E48-B069-382F14E0269D}" dt="2024-07-02T23:55:35.353" v="10" actId="20577"/>
          <ac:spMkLst>
            <pc:docMk/>
            <pc:sldMk cId="0" sldId="275"/>
            <ac:spMk id="347" creationId="{00000000-0000-0000-0000-000000000000}"/>
          </ac:spMkLst>
        </pc:spChg>
      </pc:sldChg>
      <pc:sldChg chg="del">
        <pc:chgData name="Vanita REDOY" userId="bdf92b45-d4ea-4a1c-a375-114a0375a38b" providerId="ADAL" clId="{C9AAAEF2-8F2F-4E48-B069-382F14E0269D}" dt="2024-07-02T23:55:53.303" v="11" actId="2696"/>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f4cf92f5a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f4cf92f5a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2"/>
          <p:cNvSpPr>
            <a:spLocks noGrp="1"/>
          </p:cNvSpPr>
          <p:nvPr>
            <p:ph type="pic" idx="2"/>
          </p:nvPr>
        </p:nvSpPr>
        <p:spPr>
          <a:xfrm>
            <a:off x="5183188" y="987425"/>
            <a:ext cx="6172200" cy="4873625"/>
          </a:xfrm>
          <a:prstGeom prst="rect">
            <a:avLst/>
          </a:prstGeom>
          <a:noFill/>
          <a:ln>
            <a:noFill/>
          </a:ln>
        </p:spPr>
      </p:sp>
      <p:sp>
        <p:nvSpPr>
          <p:cNvPr id="69" name="Google Shape;69;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3"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adrim.org/" TargetMode="External"/><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2" name="Google Shape;89;p1" descr="A picture containing sky, outdoor, person&#10;&#10;Description automatically generated">
            <a:extLst>
              <a:ext uri="{FF2B5EF4-FFF2-40B4-BE49-F238E27FC236}">
                <a16:creationId xmlns:a16="http://schemas.microsoft.com/office/drawing/2014/main" id="{D6087C21-EA33-ACEC-29A4-60EB97F78BA4}"/>
              </a:ext>
            </a:extLst>
          </p:cNvPr>
          <p:cNvPicPr preferRelativeResize="0"/>
          <p:nvPr/>
        </p:nvPicPr>
        <p:blipFill rotWithShape="1">
          <a:blip r:embed="rId3">
            <a:alphaModFix/>
          </a:blip>
          <a:srcRect t="16238" b="14303"/>
          <a:stretch/>
        </p:blipFill>
        <p:spPr>
          <a:xfrm>
            <a:off x="0" y="0"/>
            <a:ext cx="12192000" cy="6858000"/>
          </a:xfrm>
          <a:prstGeom prst="rect">
            <a:avLst/>
          </a:prstGeom>
          <a:noFill/>
          <a:ln>
            <a:noFill/>
          </a:ln>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5882891" cy="3598674"/>
            <a:chOff x="324999" y="2351761"/>
            <a:chExt cx="5882891" cy="3598674"/>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en-US" sz="4400" b="1" i="0" u="none" strike="noStrike" cap="none" baseline="0" dirty="0" err="1">
                  <a:solidFill>
                    <a:schemeClr val="lt1"/>
                  </a:solidFill>
                  <a:latin typeface="Arial" panose="020B0604020202020204" pitchFamily="34" charset="0"/>
                  <a:cs typeface="+mn-cs"/>
                  <a:sym typeface="Arial" panose="020B0604020202020204" pitchFamily="34" charset="0"/>
                </a:rPr>
                <a:t>Comunicación</a:t>
              </a:r>
              <a:r>
                <a:rPr lang="en-US" sz="4400" b="1" i="0" u="none" strike="noStrike" cap="none" baseline="0" dirty="0">
                  <a:solidFill>
                    <a:schemeClr val="lt1"/>
                  </a:solidFill>
                  <a:latin typeface="Arial" panose="020B0604020202020204" pitchFamily="34" charset="0"/>
                  <a:cs typeface="+mn-cs"/>
                  <a:sym typeface="Arial" panose="020B0604020202020204" pitchFamily="34" charset="0"/>
                </a:rPr>
                <a:t> </a:t>
              </a:r>
              <a:r>
                <a:rPr lang="en-US" sz="4400" b="1" i="0" u="none" strike="noStrike" cap="none" baseline="0" dirty="0" err="1">
                  <a:solidFill>
                    <a:schemeClr val="lt1"/>
                  </a:solidFill>
                  <a:latin typeface="Arial" panose="020B0604020202020204" pitchFamily="34" charset="0"/>
                  <a:cs typeface="+mn-cs"/>
                  <a:sym typeface="Arial" panose="020B0604020202020204" pitchFamily="34" charset="0"/>
                </a:rPr>
                <a:t>por</a:t>
              </a:r>
              <a:r>
                <a:rPr lang="en-US" sz="4400" b="1" i="0" u="none" strike="noStrike" cap="none" baseline="0" dirty="0">
                  <a:solidFill>
                    <a:schemeClr val="lt1"/>
                  </a:solidFill>
                  <a:latin typeface="Arial" panose="020B0604020202020204" pitchFamily="34" charset="0"/>
                  <a:cs typeface="+mn-cs"/>
                  <a:sym typeface="Arial" panose="020B0604020202020204" pitchFamily="34" charset="0"/>
                </a:rPr>
                <a:t> radio </a:t>
              </a:r>
              <a:r>
                <a:rPr lang="en-US" sz="4400" b="1" i="0" u="none" strike="noStrike" cap="none" baseline="0" dirty="0" err="1">
                  <a:solidFill>
                    <a:schemeClr val="lt1"/>
                  </a:solidFill>
                  <a:latin typeface="Arial" panose="020B0604020202020204" pitchFamily="34" charset="0"/>
                  <a:cs typeface="+mn-cs"/>
                  <a:sym typeface="Arial" panose="020B0604020202020204" pitchFamily="34" charset="0"/>
                </a:rPr>
                <a:t>bidireccional</a:t>
              </a:r>
              <a:endParaRPr lang="es"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5711672"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s" sz="2100" b="0" i="0" u="none" strike="noStrike" cap="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los equipos comunitarios de respuesta a desastres</a:t>
              </a:r>
              <a:endParaRPr lang="es" sz="2100" b="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f4cf92f5a7_0_13"/>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6" name="Google Shape;346;g1f4cf92f5a7_0_13"/>
          <p:cNvSpPr txBox="1"/>
          <p:nvPr/>
        </p:nvSpPr>
        <p:spPr>
          <a:xfrm>
            <a:off x="285160" y="869821"/>
            <a:ext cx="3801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Actividad:</a:t>
            </a:r>
            <a:endParaRPr lang="es" sz="3600" b="1"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3600" b="1">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Practicar el uso de las radios bidireccionales.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7" name="Google Shape;347;g1f4cf92f5a7_0_13"/>
          <p:cNvSpPr txBox="1"/>
          <p:nvPr/>
        </p:nvSpPr>
        <p:spPr>
          <a:xfrm>
            <a:off x="5019040" y="1641241"/>
            <a:ext cx="645619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000" b="1"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ANTES: </a:t>
            </a:r>
            <a:endParaRPr lang="es" sz="2000" b="1"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98450" algn="l" rtl="0">
              <a:spcBef>
                <a:spcPts val="0"/>
              </a:spcBef>
              <a:spcAft>
                <a:spcPts val="0"/>
              </a:spcAft>
              <a:buClr>
                <a:srgbClr val="F5333F"/>
              </a:buClr>
              <a:buSzPts val="2000"/>
              <a:buFont typeface="Calibri"/>
              <a:buChar char="•"/>
            </a:pPr>
            <a:r>
              <a:rPr lang="es"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Los participantes se dividirán en grupos.</a:t>
            </a:r>
          </a:p>
          <a:p>
            <a:pPr marL="285750" marR="0" lvl="0" indent="-298450" algn="l" rtl="0">
              <a:spcBef>
                <a:spcPts val="0"/>
              </a:spcBef>
              <a:spcAft>
                <a:spcPts val="0"/>
              </a:spcAft>
              <a:buClr>
                <a:srgbClr val="F5333F"/>
              </a:buClr>
              <a:buSzPts val="2000"/>
              <a:buFont typeface="Calibri"/>
              <a:buChar char="•"/>
            </a:pPr>
            <a:endParaRPr lang="es"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98450" algn="l" rtl="0">
              <a:spcBef>
                <a:spcPts val="0"/>
              </a:spcBef>
              <a:spcAft>
                <a:spcPts val="0"/>
              </a:spcAft>
              <a:buClr>
                <a:srgbClr val="F5333F"/>
              </a:buClr>
              <a:buSzPts val="2000"/>
              <a:buFont typeface="Calibri"/>
              <a:buChar char="•"/>
            </a:pPr>
            <a:r>
              <a:rPr lang="es"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Cada grupo recibirá dos radios portátiles.</a:t>
            </a:r>
          </a:p>
          <a:p>
            <a:pPr marL="285750" marR="0" lvl="0" indent="-298450" algn="l" rtl="0">
              <a:spcBef>
                <a:spcPts val="0"/>
              </a:spcBef>
              <a:spcAft>
                <a:spcPts val="0"/>
              </a:spcAft>
              <a:buClr>
                <a:srgbClr val="F5333F"/>
              </a:buClr>
              <a:buSzPts val="2000"/>
              <a:buFont typeface="Calibri"/>
              <a:buChar char="•"/>
            </a:pPr>
            <a:endParaRPr lang="es"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98450" algn="l" rtl="0">
              <a:spcBef>
                <a:spcPts val="0"/>
              </a:spcBef>
              <a:spcAft>
                <a:spcPts val="0"/>
              </a:spcAft>
              <a:buClr>
                <a:srgbClr val="F5333F"/>
              </a:buClr>
              <a:buSzPts val="2000"/>
              <a:buFont typeface="Calibri"/>
              <a:buChar char="•"/>
            </a:pPr>
            <a:r>
              <a:rPr lang="es"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Cada grupo dispondrá de 15 minutos para practicar el uso de las radios.</a:t>
            </a:r>
            <a:endParaRPr lang="es"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marR="0" lvl="0" indent="0" algn="l" rtl="0">
              <a:spcBef>
                <a:spcPts val="0"/>
              </a:spcBef>
              <a:spcAft>
                <a:spcPts val="0"/>
              </a:spcAft>
              <a:buNone/>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D185D688-9801-8B96-84F7-84742829B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 name="Google Shape;358;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9" name="Google Shape;359;p20"/>
          <p:cNvSpPr txBox="1"/>
          <p:nvPr/>
        </p:nvSpPr>
        <p:spPr>
          <a:xfrm>
            <a:off x="698230" y="638259"/>
            <a:ext cx="278164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Trabajar con otros</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60" name="Google Shape;360;p20"/>
          <p:cNvSpPr/>
          <p:nvPr/>
        </p:nvSpPr>
        <p:spPr>
          <a:xfrm>
            <a:off x="4499322" y="1081503"/>
            <a:ext cx="7435348" cy="4388689"/>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20"/>
          <p:cNvSpPr txBox="1"/>
          <p:nvPr/>
        </p:nvSpPr>
        <p:spPr>
          <a:xfrm>
            <a:off x="4807999" y="1387807"/>
            <a:ext cx="6919543" cy="31392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Sea consciente </a:t>
            </a:r>
            <a:r>
              <a:rPr lang="es"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de que la información que circula puede llegar a ser contradictoria y perturbadora, provocar aislamiento y miedo entre las comunidades afectadas.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marR="0" lvl="0" indent="0" algn="l" rtl="0">
              <a:spcBef>
                <a:spcPts val="0"/>
              </a:spcBef>
              <a:spcAft>
                <a:spcPts val="0"/>
              </a:spcAft>
              <a:buNone/>
            </a:pPr>
            <a:endParaRPr lang="es" sz="180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spcBef>
                <a:spcPts val="0"/>
              </a:spcBef>
              <a:spcAft>
                <a:spcPts val="0"/>
              </a:spcAft>
              <a:buClr>
                <a:schemeClr val="lt1"/>
              </a:buClr>
              <a:buSzPts val="1800"/>
              <a:buFont typeface="Arial"/>
              <a:buChar char="•"/>
            </a:pPr>
            <a:r>
              <a:rPr lang="es"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Averigüe </a:t>
            </a:r>
            <a:r>
              <a:rPr lang="es"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si existe un grupo de Participación Comunitaria y Rendición de Cuentas a la Comunidad (CEA) y únase a él. Esto permite compartir información y mejorar la planificación sobre las necesidades y el estado de los medios y las comunicaciones locales.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marR="0" lvl="0" indent="0" algn="l" rtl="0">
              <a:spcBef>
                <a:spcPts val="0"/>
              </a:spcBef>
              <a:spcAft>
                <a:spcPts val="0"/>
              </a:spcAft>
              <a:buNone/>
            </a:pPr>
            <a:endParaRPr lang="es" sz="180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spcBef>
                <a:spcPts val="0"/>
              </a:spcBef>
              <a:spcAft>
                <a:spcPts val="0"/>
              </a:spcAft>
              <a:buClr>
                <a:schemeClr val="lt1"/>
              </a:buClr>
              <a:buSzPts val="1800"/>
              <a:buFont typeface="Arial"/>
              <a:buChar char="•"/>
            </a:pPr>
            <a:r>
              <a:rPr lang="es" sz="1800" b="1"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Coordínese </a:t>
            </a:r>
            <a:r>
              <a:rPr lang="es"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con otros departamentos de su Sociedad Nacional y sea consciente de la información que se comparte, ya que esto permitirá una mejor Participación Comunitaria y Rendición de Cuentas a la Comunidad.</a:t>
            </a:r>
            <a:endParaRPr lang="es"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Participe</a:t>
              </a:r>
              <a:endParaRPr lang="es"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s"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Hay muchas maneras de formar parte de la mayor red humanitaria del mundo</a:t>
              </a:r>
              <a:endParaRPr lang="es"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623356"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Ofrézcase como voluntario, haga un donativo, únase a nosotros como socio </a:t>
            </a:r>
            <a:r>
              <a:rPr lang="es" sz="1800" b="0"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 comparta nuestros llamamientos e historias en las redes sociales. Obtenga más información sobre la IFRC y sepa cómo ponerse en contacto con su Sociedad Nacional de la Cruz Roja o de la Media Luna Roja, en </a:t>
            </a:r>
            <a:r>
              <a:rPr lang="es" sz="1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www.ifrc.org/es</a:t>
            </a:r>
            <a:r>
              <a:rPr lang="es" sz="1800" b="0"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62691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mantenerse informado sobre las actividades de respuesta a desastres en el Caribe o para acceder a información adicional sobre los cursos de formación disponibles, materiales de formación, investigación y herramientas de gestión de la información, visite: </a:t>
            </a:r>
            <a:r>
              <a:rPr lang="es"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es" sz="1800" b="0"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t>
            </a:r>
            <a:r>
              <a:rPr lang="es"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@cadrim_ifrc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@CADRIM_IFRC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Agradecimientos</a:t>
            </a:r>
            <a:endParaRPr lang="es"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Agradecemos a la Cruz Roja de Belice, a la Cruz Roja de Granada, a la Cruz Roja de Guyana, a la Cruz Roja de Jamaica, a la Cruz Roja de San Vicente y las Granadinas, a la Cruz Roja de Trinidad y Tobago y a la Agencia para el Manejo de Emergencias por Desastres en el Caribe (CDEMA) su compromiso de colaboración con el Centro de Referencia para la Gestión del Riesgo de Desastres en el Caribe (CADRIM). Juntos, examinamos y revisamos el material de formación de los CDRT, para hacerlos más adecuados y eficaces en la formación de respuesta a desastres. Su dedicación ejemplifica el espíritu de cooperación dentro de la comunidad humanitaria, y apreciamos profundamente sus inestimables contribuciones.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33576" y="1608366"/>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Objetivos</a:t>
            </a:r>
            <a:endParaRPr lang="es" sz="40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05" name="Google Shape;105;p2"/>
          <p:cNvSpPr/>
          <p:nvPr/>
        </p:nvSpPr>
        <p:spPr>
          <a:xfrm>
            <a:off x="1146945" y="2481768"/>
            <a:ext cx="10713083" cy="10156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Entender qué es una radio bidireccional</a:t>
            </a:r>
            <a:endParaRPr lang="es"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Comprender los aspectos básicos del uso de una radio bidireccional</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06" name="Google Shape;106;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12" name="Rectangle 11">
            <a:extLst>
              <a:ext uri="{FF2B5EF4-FFF2-40B4-BE49-F238E27FC236}">
                <a16:creationId xmlns:a16="http://schemas.microsoft.com/office/drawing/2014/main" id="{F9021242-D63D-E58A-369C-67C84FD20D37}"/>
              </a:ext>
            </a:extLst>
          </p:cNvPr>
          <p:cNvSpPr/>
          <p:nvPr/>
        </p:nvSpPr>
        <p:spPr>
          <a:xfrm>
            <a:off x="4194578" y="-5347"/>
            <a:ext cx="7997422"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66" name="Google Shape;266;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7" name="Google Shape;267;p13"/>
          <p:cNvSpPr txBox="1"/>
          <p:nvPr/>
        </p:nvSpPr>
        <p:spPr>
          <a:xfrm>
            <a:off x="256218" y="638259"/>
            <a:ext cx="385858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Modos de comunicación</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Corredor</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Teléfonos fijos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Teléfonos móviles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Radios bidireccionales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Electrónica</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WhatsApp</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Char char="•"/>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Teléfonos por satélite</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074" name="Picture 2" descr="WhatsApp - Wikipedia">
            <a:extLst>
              <a:ext uri="{FF2B5EF4-FFF2-40B4-BE49-F238E27FC236}">
                <a16:creationId xmlns:a16="http://schemas.microsoft.com/office/drawing/2014/main" id="{FF8E0D0E-2892-8D92-E099-316CDD27D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2895" y="3169835"/>
            <a:ext cx="1511211" cy="15206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AutoShape 4" descr="Iridium 9555 Satellite Phone Standard Package | Satellite Phone Store">
            <a:extLst>
              <a:ext uri="{FF2B5EF4-FFF2-40B4-BE49-F238E27FC236}">
                <a16:creationId xmlns:a16="http://schemas.microsoft.com/office/drawing/2014/main" id="{856BD6CE-8869-4361-CED7-D70AD8880CCA}"/>
              </a:ext>
            </a:extLst>
          </p:cNvPr>
          <p:cNvSpPr>
            <a:spLocks noChangeAspect="1" noChangeArrowheads="1"/>
          </p:cNvSpPr>
          <p:nvPr/>
        </p:nvSpPr>
        <p:spPr bwMode="auto">
          <a:xfrm>
            <a:off x="7845817" y="29921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
          </a:p>
        </p:txBody>
      </p:sp>
      <p:pic>
        <p:nvPicPr>
          <p:cNvPr id="3080" name="Picture 8" descr="Two-Way Radios H-6112 - Uline">
            <a:extLst>
              <a:ext uri="{FF2B5EF4-FFF2-40B4-BE49-F238E27FC236}">
                <a16:creationId xmlns:a16="http://schemas.microsoft.com/office/drawing/2014/main" id="{DB4687DE-96C9-EAE5-0832-DCE1FB39A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123" y="3708265"/>
            <a:ext cx="2663839" cy="266383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8" name="Picture 16" descr="Input Overloading Information Overload Concept Young Women Running Away  From Information Stream Pursuing Him Concept Of Person Overwhelmed By  Information Colorful Vector Illustration In Flat Cartoon Style Stock  Illustration - Download Image">
            <a:extLst>
              <a:ext uri="{FF2B5EF4-FFF2-40B4-BE49-F238E27FC236}">
                <a16:creationId xmlns:a16="http://schemas.microsoft.com/office/drawing/2014/main" id="{413D5B45-0779-B8FC-A2DA-8AB116CB4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578" y="0"/>
            <a:ext cx="2400915" cy="240091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Panasonic KX-TS880MXBD Corded Landline Phone Price in India - Buy Panasonic  KX-TS880MXBD Corded Landline Phone online at Flipkart.com">
            <a:extLst>
              <a:ext uri="{FF2B5EF4-FFF2-40B4-BE49-F238E27FC236}">
                <a16:creationId xmlns:a16="http://schemas.microsoft.com/office/drawing/2014/main" id="{4400DF8A-8259-2C8E-75B3-24573AABB0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737" y="151055"/>
            <a:ext cx="2465321" cy="2384192"/>
          </a:xfrm>
          <a:prstGeom prst="ellipse">
            <a:avLst/>
          </a:prstGeom>
          <a:noFill/>
          <a:ln>
            <a:solidFill>
              <a:srgbClr val="F5333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BF87534-9921-5E1D-8127-6DF36FF4BF2F}"/>
              </a:ext>
            </a:extLst>
          </p:cNvPr>
          <p:cNvGrpSpPr/>
          <p:nvPr/>
        </p:nvGrpSpPr>
        <p:grpSpPr>
          <a:xfrm>
            <a:off x="8150617" y="4091704"/>
            <a:ext cx="2991261" cy="2621163"/>
            <a:chOff x="7724185" y="4029726"/>
            <a:chExt cx="3106311" cy="2766296"/>
          </a:xfrm>
          <a:effectLst>
            <a:outerShdw blurRad="50800" dist="38100" dir="2700000" algn="tl" rotWithShape="0">
              <a:prstClr val="black">
                <a:alpha val="40000"/>
              </a:prstClr>
            </a:outerShdw>
          </a:effectLst>
        </p:grpSpPr>
        <p:pic>
          <p:nvPicPr>
            <p:cNvPr id="3084" name="Picture 12" descr="Apple iPhone 12 Cell Phone Review - Consumer Reports">
              <a:extLst>
                <a:ext uri="{FF2B5EF4-FFF2-40B4-BE49-F238E27FC236}">
                  <a16:creationId xmlns:a16="http://schemas.microsoft.com/office/drawing/2014/main" id="{FFFDD6F2-50E8-866F-E1FE-7AB921A2F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9449" y="4600499"/>
              <a:ext cx="2741047" cy="200096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CF54D26-DB80-0A73-D8B6-1F9B7B938F95}"/>
                </a:ext>
              </a:extLst>
            </p:cNvPr>
            <p:cNvGrpSpPr/>
            <p:nvPr/>
          </p:nvGrpSpPr>
          <p:grpSpPr>
            <a:xfrm>
              <a:off x="7724185" y="4029726"/>
              <a:ext cx="2766296" cy="2766296"/>
              <a:chOff x="7724185" y="4029726"/>
              <a:chExt cx="2766296" cy="2766296"/>
            </a:xfrm>
          </p:grpSpPr>
          <p:pic>
            <p:nvPicPr>
              <p:cNvPr id="3092" name="Picture 20" descr="Cell phone stock vector. Illustration of cell, broadcast - 21611499">
                <a:extLst>
                  <a:ext uri="{FF2B5EF4-FFF2-40B4-BE49-F238E27FC236}">
                    <a16:creationId xmlns:a16="http://schemas.microsoft.com/office/drawing/2014/main" id="{969D1DC9-14B1-8C0E-FB9B-8112CA49C9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4185" y="4029726"/>
                <a:ext cx="2766296" cy="2766296"/>
              </a:xfrm>
              <a:prstGeom prst="ellipse">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D5CA1C7-D3C5-E32C-EA67-2CC93FC91364}"/>
                  </a:ext>
                </a:extLst>
              </p:cNvPr>
              <p:cNvSpPr/>
              <p:nvPr/>
            </p:nvSpPr>
            <p:spPr>
              <a:xfrm rot="20391947">
                <a:off x="8607154" y="4575898"/>
                <a:ext cx="1000359" cy="1575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grpSp>
      <p:pic>
        <p:nvPicPr>
          <p:cNvPr id="3094" name="Picture 22" descr="Iridium Extreme Satellite Phone | Iridium 9575 | Blue Sky Network">
            <a:extLst>
              <a:ext uri="{FF2B5EF4-FFF2-40B4-BE49-F238E27FC236}">
                <a16:creationId xmlns:a16="http://schemas.microsoft.com/office/drawing/2014/main" id="{88F8FF8B-F762-6F90-3CC7-473C466AA7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6262" y="1518536"/>
            <a:ext cx="2663839" cy="266383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4" descr="A picture containing indoor&#10;&#10;Description automatically generated"/>
          <p:cNvPicPr preferRelativeResize="0"/>
          <p:nvPr/>
        </p:nvPicPr>
        <p:blipFill rotWithShape="1">
          <a:blip r:embed="rId3">
            <a:alphaModFix/>
            <a:extLst>
              <a:ext uri="{BEBA8EAE-BF5A-486C-A8C5-ECC9F3942E4B}">
                <a14:imgProps xmlns:a14="http://schemas.microsoft.com/office/drawing/2010/main">
                  <a14:imgLayer r:embed="rId4">
                    <a14:imgEffect>
                      <a14:saturation sat="66000"/>
                    </a14:imgEffect>
                  </a14:imgLayer>
                </a14:imgProps>
              </a:ext>
            </a:extLst>
          </a:blip>
          <a:srcRect l="3224" r="4988"/>
          <a:stretch/>
        </p:blipFill>
        <p:spPr>
          <a:xfrm>
            <a:off x="2976880" y="0"/>
            <a:ext cx="9215120" cy="6858000"/>
          </a:xfrm>
          <a:prstGeom prst="rect">
            <a:avLst/>
          </a:prstGeom>
          <a:noFill/>
          <a:ln>
            <a:noFill/>
          </a:ln>
        </p:spPr>
      </p:pic>
      <p:sp>
        <p:nvSpPr>
          <p:cNvPr id="278" name="Google Shape;278;p1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9" name="Google Shape;279;p14"/>
          <p:cNvSpPr txBox="1"/>
          <p:nvPr/>
        </p:nvSpPr>
        <p:spPr>
          <a:xfrm>
            <a:off x="128637" y="638259"/>
            <a:ext cx="371378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Radios bidireccionales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¿Qué son las radios bidireccionales?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80" name="Google Shape;280;p14"/>
          <p:cNvSpPr/>
          <p:nvPr/>
        </p:nvSpPr>
        <p:spPr>
          <a:xfrm>
            <a:off x="4628015" y="441758"/>
            <a:ext cx="7435348" cy="1672863"/>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4"/>
          <p:cNvSpPr txBox="1"/>
          <p:nvPr/>
        </p:nvSpPr>
        <p:spPr>
          <a:xfrm>
            <a:off x="5036389" y="539545"/>
            <a:ext cx="66186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lt1"/>
                </a:solidFill>
                <a:latin typeface="Open sans" panose="020B0606030504020204" pitchFamily="34" charset="0"/>
                <a:ea typeface="Open sans" panose="020B0606030504020204" pitchFamily="34" charset="0"/>
                <a:cs typeface="+mn-cs"/>
                <a:sym typeface="Calibri" panose="020F0502020204030204" pitchFamily="34" charset="0"/>
              </a:rPr>
              <a:t>Las radios bidireccionales incluyen una gran variedad de dispositivos y suelen definirse por las frecuencias (o canales) en las que están diseñadas para funcionar. Las radios capaces de transmisiones más potentes suelen requerir una licencia de la autoridad de telecomunicaciones local.</a:t>
            </a:r>
            <a:endParaRPr lang="es" dirty="0">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2" name="Google Shape;292;p15"/>
          <p:cNvSpPr txBox="1"/>
          <p:nvPr/>
        </p:nvSpPr>
        <p:spPr>
          <a:xfrm>
            <a:off x="6190343" y="1452794"/>
            <a:ext cx="5384800"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Las radios bidireccionales funcionan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transmitiendo y recibiendo </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 determinadas frecuencias.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En las radios, las frecuencias suelen dividirse en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varios canales discretos.</a:t>
            </a:r>
            <a:endParaRPr lang="es" sz="18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Solo una persona puede hablar </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en un canal a la vez, una mayor disponibilidad de canales significa que pueden producirse más conversaciones en la zona.</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Cada equipo suele tener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asignado un canal para utilizar </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como parte del plan de comunicación.</a:t>
            </a:r>
            <a:endParaRPr lang="es"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93" name="Google Shape;293;p15"/>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049527" y="4980752"/>
            <a:ext cx="564203" cy="719359"/>
          </a:xfrm>
          <a:prstGeom prst="rect">
            <a:avLst/>
          </a:prstGeom>
          <a:noFill/>
          <a:ln>
            <a:noFill/>
          </a:ln>
        </p:spPr>
      </p:pic>
      <p:pic>
        <p:nvPicPr>
          <p:cNvPr id="294" name="Google Shape;294;p15"/>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5014264" y="3809913"/>
            <a:ext cx="634728" cy="726411"/>
          </a:xfrm>
          <a:prstGeom prst="rect">
            <a:avLst/>
          </a:prstGeom>
          <a:noFill/>
          <a:ln>
            <a:noFill/>
          </a:ln>
        </p:spPr>
      </p:pic>
      <p:pic>
        <p:nvPicPr>
          <p:cNvPr id="295" name="Google Shape;295;p15"/>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929634" y="2627513"/>
            <a:ext cx="803989" cy="691148"/>
          </a:xfrm>
          <a:prstGeom prst="rect">
            <a:avLst/>
          </a:prstGeom>
          <a:noFill/>
          <a:ln>
            <a:noFill/>
          </a:ln>
        </p:spPr>
      </p:pic>
      <p:pic>
        <p:nvPicPr>
          <p:cNvPr id="296" name="Google Shape;296;p15"/>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4887318" y="1487428"/>
            <a:ext cx="888620" cy="648833"/>
          </a:xfrm>
          <a:prstGeom prst="rect">
            <a:avLst/>
          </a:prstGeom>
          <a:noFill/>
          <a:ln>
            <a:noFill/>
          </a:ln>
        </p:spPr>
      </p:pic>
      <p:sp>
        <p:nvSpPr>
          <p:cNvPr id="297" name="Google Shape;297;p15"/>
          <p:cNvSpPr txBox="1"/>
          <p:nvPr/>
        </p:nvSpPr>
        <p:spPr>
          <a:xfrm>
            <a:off x="194553" y="638259"/>
            <a:ext cx="372569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Radios bidireccionales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¿Cómo funcionan?</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8" name="Google Shape;308;p16"/>
          <p:cNvSpPr txBox="1"/>
          <p:nvPr/>
        </p:nvSpPr>
        <p:spPr>
          <a:xfrm>
            <a:off x="259907" y="638259"/>
            <a:ext cx="367462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Radios bidireccionales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¿Cómo funcionan?</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09" name="Google Shape;309;p16"/>
          <p:cNvPicPr preferRelativeResize="0"/>
          <p:nvPr/>
        </p:nvPicPr>
        <p:blipFill rotWithShape="1">
          <a:blip r:embed="rId3">
            <a:alphaModFix/>
          </a:blip>
          <a:srcRect r="25469"/>
          <a:stretch/>
        </p:blipFill>
        <p:spPr>
          <a:xfrm>
            <a:off x="4382767" y="811437"/>
            <a:ext cx="7809233" cy="4321451"/>
          </a:xfrm>
          <a:prstGeom prst="rect">
            <a:avLst/>
          </a:prstGeom>
          <a:noFill/>
          <a:ln>
            <a:noFill/>
          </a:ln>
        </p:spPr>
      </p:pic>
      <p:sp>
        <p:nvSpPr>
          <p:cNvPr id="2" name="ZoneTexte 1">
            <a:extLst>
              <a:ext uri="{FF2B5EF4-FFF2-40B4-BE49-F238E27FC236}">
                <a16:creationId xmlns:a16="http://schemas.microsoft.com/office/drawing/2014/main" id="{6B7CF337-4804-45BF-FADA-3FBA2817DB9B}"/>
              </a:ext>
            </a:extLst>
          </p:cNvPr>
          <p:cNvSpPr txBox="1"/>
          <p:nvPr/>
        </p:nvSpPr>
        <p:spPr>
          <a:xfrm>
            <a:off x="4382767" y="853122"/>
            <a:ext cx="1713233" cy="523220"/>
          </a:xfrm>
          <a:prstGeom prst="rect">
            <a:avLst/>
          </a:prstGeom>
          <a:solidFill>
            <a:schemeClr val="bg1"/>
          </a:solidFill>
        </p:spPr>
        <p:txBody>
          <a:bodyPr wrap="square" rtlCol="0">
            <a:spAutoFit/>
          </a:bodyPr>
          <a:lstStyle/>
          <a:p>
            <a:pPr algn="ctr" rtl="0"/>
            <a:r>
              <a:rPr lang="es" b="1" i="0" u="none" baseline="0" dirty="0">
                <a:latin typeface="Arial" panose="020B0604020202020204" pitchFamily="34" charset="0"/>
                <a:cs typeface="+mn-cs"/>
                <a:sym typeface="Arial" panose="020B0604020202020204" pitchFamily="34" charset="0"/>
              </a:rPr>
              <a:t>Ubicación de la batería</a:t>
            </a:r>
            <a:endParaRPr lang="es" b="1" dirty="0">
              <a:latin typeface="Arial" panose="020B0604020202020204" pitchFamily="34" charset="0"/>
              <a:cs typeface="+mn-cs"/>
              <a:sym typeface="Arial" panose="020B0604020202020204" pitchFamily="34" charset="0"/>
            </a:endParaRPr>
          </a:p>
        </p:txBody>
      </p:sp>
      <p:sp>
        <p:nvSpPr>
          <p:cNvPr id="3" name="ZoneTexte 2">
            <a:extLst>
              <a:ext uri="{FF2B5EF4-FFF2-40B4-BE49-F238E27FC236}">
                <a16:creationId xmlns:a16="http://schemas.microsoft.com/office/drawing/2014/main" id="{869E5D95-9E01-695D-4E42-868A8A35B3BE}"/>
              </a:ext>
            </a:extLst>
          </p:cNvPr>
          <p:cNvSpPr txBox="1"/>
          <p:nvPr/>
        </p:nvSpPr>
        <p:spPr>
          <a:xfrm>
            <a:off x="6284189" y="1376342"/>
            <a:ext cx="1713233" cy="307777"/>
          </a:xfrm>
          <a:prstGeom prst="rect">
            <a:avLst/>
          </a:prstGeom>
          <a:solidFill>
            <a:schemeClr val="bg1"/>
          </a:solidFill>
        </p:spPr>
        <p:txBody>
          <a:bodyPr wrap="square" rtlCol="0">
            <a:spAutoFit/>
          </a:bodyPr>
          <a:lstStyle/>
          <a:p>
            <a:pPr algn="ctr" rtl="0"/>
            <a:r>
              <a:rPr lang="es" b="1" i="0" u="none" baseline="0">
                <a:latin typeface="Arial" panose="020B0604020202020204" pitchFamily="34" charset="0"/>
                <a:cs typeface="+mn-cs"/>
                <a:sym typeface="Arial" panose="020B0604020202020204" pitchFamily="34" charset="0"/>
              </a:rPr>
              <a:t>Monitor de canal</a:t>
            </a:r>
            <a:endParaRPr lang="es" b="1" dirty="0">
              <a:latin typeface="Arial" panose="020B0604020202020204" pitchFamily="34" charset="0"/>
              <a:cs typeface="+mn-cs"/>
              <a:sym typeface="Arial" panose="020B0604020202020204" pitchFamily="34" charset="0"/>
            </a:endParaRPr>
          </a:p>
        </p:txBody>
      </p:sp>
      <p:sp>
        <p:nvSpPr>
          <p:cNvPr id="4" name="ZoneTexte 3">
            <a:extLst>
              <a:ext uri="{FF2B5EF4-FFF2-40B4-BE49-F238E27FC236}">
                <a16:creationId xmlns:a16="http://schemas.microsoft.com/office/drawing/2014/main" id="{B0071C54-54BE-69FE-A8BA-4962A92084CD}"/>
              </a:ext>
            </a:extLst>
          </p:cNvPr>
          <p:cNvSpPr txBox="1"/>
          <p:nvPr/>
        </p:nvSpPr>
        <p:spPr>
          <a:xfrm>
            <a:off x="4454485" y="4555835"/>
            <a:ext cx="1982174" cy="307777"/>
          </a:xfrm>
          <a:prstGeom prst="rect">
            <a:avLst/>
          </a:prstGeom>
          <a:solidFill>
            <a:schemeClr val="bg1"/>
          </a:solidFill>
        </p:spPr>
        <p:txBody>
          <a:bodyPr wrap="square" rtlCol="0">
            <a:spAutoFit/>
          </a:bodyPr>
          <a:lstStyle/>
          <a:p>
            <a:pPr algn="ctr" rtl="0"/>
            <a:r>
              <a:rPr lang="es" b="1" i="0" u="none" baseline="0">
                <a:latin typeface="Arial" panose="020B0604020202020204" pitchFamily="34" charset="0"/>
                <a:cs typeface="+mn-cs"/>
                <a:sym typeface="Arial" panose="020B0604020202020204" pitchFamily="34" charset="0"/>
              </a:rPr>
              <a:t>Transmitir tono de llamada</a:t>
            </a:r>
            <a:endParaRPr lang="es" b="1" dirty="0">
              <a:latin typeface="Arial" panose="020B0604020202020204" pitchFamily="34" charset="0"/>
              <a:cs typeface="+mn-cs"/>
              <a:sym typeface="Arial" panose="020B0604020202020204" pitchFamily="34" charset="0"/>
            </a:endParaRPr>
          </a:p>
        </p:txBody>
      </p:sp>
      <p:sp>
        <p:nvSpPr>
          <p:cNvPr id="5" name="ZoneTexte 4">
            <a:extLst>
              <a:ext uri="{FF2B5EF4-FFF2-40B4-BE49-F238E27FC236}">
                <a16:creationId xmlns:a16="http://schemas.microsoft.com/office/drawing/2014/main" id="{6D55F87E-D79A-4B54-B893-75399C041532}"/>
              </a:ext>
            </a:extLst>
          </p:cNvPr>
          <p:cNvSpPr txBox="1"/>
          <p:nvPr/>
        </p:nvSpPr>
        <p:spPr>
          <a:xfrm>
            <a:off x="9627120" y="1215253"/>
            <a:ext cx="2044927" cy="307777"/>
          </a:xfrm>
          <a:prstGeom prst="rect">
            <a:avLst/>
          </a:prstGeom>
          <a:solidFill>
            <a:schemeClr val="bg1"/>
          </a:solidFill>
        </p:spPr>
        <p:txBody>
          <a:bodyPr wrap="square" rtlCol="0">
            <a:spAutoFit/>
          </a:bodyPr>
          <a:lstStyle/>
          <a:p>
            <a:pPr algn="ctr" rtl="0"/>
            <a:r>
              <a:rPr lang="es" b="1" i="0" u="none" baseline="0">
                <a:latin typeface="Arial" panose="020B0604020202020204" pitchFamily="34" charset="0"/>
                <a:cs typeface="+mn-cs"/>
                <a:sym typeface="Arial" panose="020B0604020202020204" pitchFamily="34" charset="0"/>
              </a:rPr>
              <a:t>Toma de entrada de auriculares</a:t>
            </a:r>
            <a:endParaRPr lang="es" b="1" dirty="0">
              <a:latin typeface="Arial" panose="020B0604020202020204" pitchFamily="34" charset="0"/>
              <a:cs typeface="+mn-cs"/>
              <a:sym typeface="Arial" panose="020B0604020202020204" pitchFamily="34" charset="0"/>
            </a:endParaRPr>
          </a:p>
        </p:txBody>
      </p:sp>
      <p:sp>
        <p:nvSpPr>
          <p:cNvPr id="6" name="ZoneTexte 5">
            <a:extLst>
              <a:ext uri="{FF2B5EF4-FFF2-40B4-BE49-F238E27FC236}">
                <a16:creationId xmlns:a16="http://schemas.microsoft.com/office/drawing/2014/main" id="{3C3CB134-C11F-3107-31AF-879B82163B30}"/>
              </a:ext>
            </a:extLst>
          </p:cNvPr>
          <p:cNvSpPr txBox="1"/>
          <p:nvPr/>
        </p:nvSpPr>
        <p:spPr>
          <a:xfrm>
            <a:off x="9567892" y="2099506"/>
            <a:ext cx="1713233" cy="307777"/>
          </a:xfrm>
          <a:prstGeom prst="rect">
            <a:avLst/>
          </a:prstGeom>
          <a:solidFill>
            <a:schemeClr val="bg1"/>
          </a:solidFill>
        </p:spPr>
        <p:txBody>
          <a:bodyPr wrap="square" rtlCol="0">
            <a:spAutoFit/>
          </a:bodyPr>
          <a:lstStyle/>
          <a:p>
            <a:pPr algn="ctr" rtl="0"/>
            <a:r>
              <a:rPr lang="es" b="1" i="0" u="none" baseline="0">
                <a:latin typeface="Arial" panose="020B0604020202020204" pitchFamily="34" charset="0"/>
                <a:cs typeface="+mn-cs"/>
                <a:sym typeface="Arial" panose="020B0604020202020204" pitchFamily="34" charset="0"/>
              </a:rPr>
              <a:t>Botón de búsqueda</a:t>
            </a:r>
            <a:endParaRPr lang="es" b="1" dirty="0">
              <a:latin typeface="Arial" panose="020B0604020202020204" pitchFamily="34" charset="0"/>
              <a:cs typeface="+mn-cs"/>
              <a:sym typeface="Arial" panose="020B0604020202020204" pitchFamily="34" charset="0"/>
            </a:endParaRPr>
          </a:p>
        </p:txBody>
      </p:sp>
      <p:sp>
        <p:nvSpPr>
          <p:cNvPr id="7" name="ZoneTexte 6">
            <a:extLst>
              <a:ext uri="{FF2B5EF4-FFF2-40B4-BE49-F238E27FC236}">
                <a16:creationId xmlns:a16="http://schemas.microsoft.com/office/drawing/2014/main" id="{A03A2779-38F5-F2A1-8087-CE2FC5A53FCB}"/>
              </a:ext>
            </a:extLst>
          </p:cNvPr>
          <p:cNvSpPr txBox="1"/>
          <p:nvPr/>
        </p:nvSpPr>
        <p:spPr>
          <a:xfrm>
            <a:off x="9304391" y="3766941"/>
            <a:ext cx="2780034" cy="523220"/>
          </a:xfrm>
          <a:prstGeom prst="rect">
            <a:avLst/>
          </a:prstGeom>
          <a:solidFill>
            <a:schemeClr val="bg1"/>
          </a:solidFill>
        </p:spPr>
        <p:txBody>
          <a:bodyPr wrap="square" rtlCol="0">
            <a:spAutoFit/>
          </a:bodyPr>
          <a:lstStyle/>
          <a:p>
            <a:pPr algn="l" rtl="0"/>
            <a:r>
              <a:rPr lang="es" b="1" i="0" u="none" baseline="0">
                <a:latin typeface="Arial" panose="020B0604020202020204" pitchFamily="34" charset="0"/>
                <a:cs typeface="+mn-cs"/>
                <a:sym typeface="Arial" panose="020B0604020202020204" pitchFamily="34" charset="0"/>
              </a:rPr>
              <a:t>Selector de línea de privacidad (PL) y ajustes de bloqueo</a:t>
            </a:r>
            <a:endParaRPr lang="es" b="1" dirty="0">
              <a:latin typeface="Arial" panose="020B0604020202020204" pitchFamily="34" charset="0"/>
              <a:cs typeface="+mn-cs"/>
              <a:sym typeface="Arial" panose="020B0604020202020204" pitchFamily="34" charset="0"/>
            </a:endParaRPr>
          </a:p>
        </p:txBody>
      </p:sp>
      <p:sp>
        <p:nvSpPr>
          <p:cNvPr id="8" name="ZoneTexte 7">
            <a:extLst>
              <a:ext uri="{FF2B5EF4-FFF2-40B4-BE49-F238E27FC236}">
                <a16:creationId xmlns:a16="http://schemas.microsoft.com/office/drawing/2014/main" id="{2756B53A-4DC3-43C4-0CDD-189D2A26C517}"/>
              </a:ext>
            </a:extLst>
          </p:cNvPr>
          <p:cNvSpPr txBox="1"/>
          <p:nvPr/>
        </p:nvSpPr>
        <p:spPr>
          <a:xfrm>
            <a:off x="8447774" y="4863612"/>
            <a:ext cx="1713233" cy="307777"/>
          </a:xfrm>
          <a:prstGeom prst="rect">
            <a:avLst/>
          </a:prstGeom>
          <a:solidFill>
            <a:schemeClr val="bg1"/>
          </a:solidFill>
        </p:spPr>
        <p:txBody>
          <a:bodyPr wrap="square" rtlCol="0">
            <a:spAutoFit/>
          </a:bodyPr>
          <a:lstStyle/>
          <a:p>
            <a:pPr algn="ctr" rtl="0"/>
            <a:r>
              <a:rPr lang="es" b="1" i="0" u="none" baseline="0">
                <a:latin typeface="Arial" panose="020B0604020202020204" pitchFamily="34" charset="0"/>
                <a:cs typeface="+mn-cs"/>
                <a:sym typeface="Arial" panose="020B0604020202020204" pitchFamily="34" charset="0"/>
              </a:rPr>
              <a:t>Selector de canal</a:t>
            </a:r>
            <a:endParaRPr lang="es" b="1" dirty="0">
              <a:latin typeface="Arial" panose="020B0604020202020204" pitchFamily="34" charset="0"/>
              <a:cs typeface="+mn-cs"/>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7" descr="A person shooting an object&#10;&#10;Description automatically generated with low confidence"/>
          <p:cNvPicPr preferRelativeResize="0"/>
          <p:nvPr/>
        </p:nvPicPr>
        <p:blipFill rotWithShape="1">
          <a:blip r:embed="rId3">
            <a:alphaModFix/>
          </a:blip>
          <a:srcRect l="1833" t="7803" r="20423" b="7966"/>
          <a:stretch/>
        </p:blipFill>
        <p:spPr>
          <a:xfrm>
            <a:off x="3058160" y="0"/>
            <a:ext cx="9133840" cy="6858000"/>
          </a:xfrm>
          <a:prstGeom prst="rect">
            <a:avLst/>
          </a:prstGeom>
          <a:noFill/>
          <a:ln>
            <a:noFill/>
          </a:ln>
        </p:spPr>
      </p:pic>
      <p:sp>
        <p:nvSpPr>
          <p:cNvPr id="320" name="Google Shape;320;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1" name="Google Shape;321;p17"/>
          <p:cNvSpPr txBox="1"/>
          <p:nvPr/>
        </p:nvSpPr>
        <p:spPr>
          <a:xfrm>
            <a:off x="212676" y="638259"/>
            <a:ext cx="379326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Consejos sobre el uso de radios bidireccionales</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22" name="Google Shape;322;p17"/>
          <p:cNvSpPr/>
          <p:nvPr/>
        </p:nvSpPr>
        <p:spPr>
          <a:xfrm>
            <a:off x="4499322" y="3597825"/>
            <a:ext cx="7435348" cy="2264495"/>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7"/>
          <p:cNvSpPr txBox="1"/>
          <p:nvPr/>
        </p:nvSpPr>
        <p:spPr>
          <a:xfrm>
            <a:off x="4659086" y="3695593"/>
            <a:ext cx="7169748" cy="206206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800"/>
              <a:buFont typeface="Calibri"/>
              <a:buAutoNum type="arabicPeriod"/>
            </a:pPr>
            <a:r>
              <a:rPr lang="es" sz="16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Seleccione un canal</a:t>
            </a:r>
            <a:r>
              <a:rPr lang="es" sz="16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6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AutoNum type="arabicPeriod"/>
            </a:pPr>
            <a:r>
              <a:rPr lang="es" sz="16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Escuche primero el «tráfico» para ver si el canal está libre.</a:t>
            </a:r>
            <a:endParaRPr lang="es" sz="16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Font typeface="Calibri"/>
              <a:buAutoNum type="arabicPeriod"/>
            </a:pPr>
            <a:r>
              <a:rPr lang="es" sz="16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Si el canal está libre, pulse el botón «Pulsar para hablar».</a:t>
            </a:r>
            <a:endParaRPr lang="es" sz="16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Font typeface="Calibri"/>
              <a:buAutoNum type="arabicPeriod"/>
            </a:pPr>
            <a:r>
              <a:rPr lang="es" sz="16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Hable a través del micrófono de la radio en lugar de hacerlo directamente.</a:t>
            </a:r>
            <a:endParaRPr lang="es" sz="16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Font typeface="Calibri"/>
              <a:buAutoNum type="arabicPeriod"/>
            </a:pPr>
            <a:r>
              <a:rPr lang="es" sz="16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Mantenga la antena en posición vertical cuando hable.</a:t>
            </a:r>
            <a:endParaRPr lang="es" sz="16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Font typeface="Calibri"/>
              <a:buAutoNum type="arabicPeriod"/>
            </a:pPr>
            <a:r>
              <a:rPr lang="es" sz="16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Suelte el botón de pulsar para hablar cuando haya terminado de hablar. </a:t>
            </a:r>
            <a:endParaRPr lang="es" sz="1200"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4" name="Google Shape;334;p18"/>
          <p:cNvSpPr txBox="1"/>
          <p:nvPr/>
        </p:nvSpPr>
        <p:spPr>
          <a:xfrm>
            <a:off x="954418" y="638259"/>
            <a:ext cx="226926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Alfabeto fonético</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graphicFrame>
        <p:nvGraphicFramePr>
          <p:cNvPr id="3" name="Table 2">
            <a:extLst>
              <a:ext uri="{FF2B5EF4-FFF2-40B4-BE49-F238E27FC236}">
                <a16:creationId xmlns:a16="http://schemas.microsoft.com/office/drawing/2014/main" id="{603A3E1F-E1D3-279A-C608-C55E6EFDE9A4}"/>
              </a:ext>
            </a:extLst>
          </p:cNvPr>
          <p:cNvGraphicFramePr>
            <a:graphicFrameLocks noGrp="1"/>
          </p:cNvGraphicFramePr>
          <p:nvPr>
            <p:extLst>
              <p:ext uri="{D42A27DB-BD31-4B8C-83A1-F6EECF244321}">
                <p14:modId xmlns:p14="http://schemas.microsoft.com/office/powerpoint/2010/main" val="3702798063"/>
              </p:ext>
            </p:extLst>
          </p:nvPr>
        </p:nvGraphicFramePr>
        <p:xfrm>
          <a:off x="4932203" y="1762626"/>
          <a:ext cx="6426677" cy="3327400"/>
        </p:xfrm>
        <a:graphic>
          <a:graphicData uri="http://schemas.openxmlformats.org/drawingml/2006/table">
            <a:tbl>
              <a:tblPr firstRow="1" bandRow="1">
                <a:tableStyleId>{5940675A-B579-460E-94D1-54222C63F5DA}</a:tableStyleId>
              </a:tblPr>
              <a:tblGrid>
                <a:gridCol w="533877">
                  <a:extLst>
                    <a:ext uri="{9D8B030D-6E8A-4147-A177-3AD203B41FA5}">
                      <a16:colId xmlns:a16="http://schemas.microsoft.com/office/drawing/2014/main" val="3733618225"/>
                    </a:ext>
                  </a:extLst>
                </a:gridCol>
                <a:gridCol w="1676400">
                  <a:extLst>
                    <a:ext uri="{9D8B030D-6E8A-4147-A177-3AD203B41FA5}">
                      <a16:colId xmlns:a16="http://schemas.microsoft.com/office/drawing/2014/main" val="1638467979"/>
                    </a:ext>
                  </a:extLst>
                </a:gridCol>
                <a:gridCol w="518160">
                  <a:extLst>
                    <a:ext uri="{9D8B030D-6E8A-4147-A177-3AD203B41FA5}">
                      <a16:colId xmlns:a16="http://schemas.microsoft.com/office/drawing/2014/main" val="1834795200"/>
                    </a:ext>
                  </a:extLst>
                </a:gridCol>
                <a:gridCol w="1584960">
                  <a:extLst>
                    <a:ext uri="{9D8B030D-6E8A-4147-A177-3AD203B41FA5}">
                      <a16:colId xmlns:a16="http://schemas.microsoft.com/office/drawing/2014/main" val="1989593120"/>
                    </a:ext>
                  </a:extLst>
                </a:gridCol>
                <a:gridCol w="497840">
                  <a:extLst>
                    <a:ext uri="{9D8B030D-6E8A-4147-A177-3AD203B41FA5}">
                      <a16:colId xmlns:a16="http://schemas.microsoft.com/office/drawing/2014/main" val="3928106737"/>
                    </a:ext>
                  </a:extLst>
                </a:gridCol>
                <a:gridCol w="1615440">
                  <a:extLst>
                    <a:ext uri="{9D8B030D-6E8A-4147-A177-3AD203B41FA5}">
                      <a16:colId xmlns:a16="http://schemas.microsoft.com/office/drawing/2014/main" val="982874882"/>
                    </a:ext>
                  </a:extLst>
                </a:gridCol>
              </a:tblGrid>
              <a:tr h="37084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Alfa</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J</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Juliet</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Sierra</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53517112"/>
                  </a:ext>
                </a:extLst>
              </a:tr>
              <a:tr h="37084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B</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Bravo</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K</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Kilo</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Tango</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28961622"/>
                  </a:ext>
                </a:extLst>
              </a:tr>
              <a:tr h="37084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C</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Charlie</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L</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Lima</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U</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Uniforme</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86886063"/>
                  </a:ext>
                </a:extLst>
              </a:tr>
              <a:tr h="37084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Delta</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M</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Mike</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Víctor</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46725208"/>
                  </a:ext>
                </a:extLst>
              </a:tr>
              <a:tr h="37084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E</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Eco</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N</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Noviembre</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W</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Whisky</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30225895"/>
                  </a:ext>
                </a:extLst>
              </a:tr>
              <a:tr h="37084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F</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Foxtrot</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Óscar</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Rayos X</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55504452"/>
                  </a:ext>
                </a:extLst>
              </a:tr>
              <a:tr h="37084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G</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Golf</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Papá</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Y</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Yanqui</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45494799"/>
                  </a:ext>
                </a:extLst>
              </a:tr>
              <a:tr h="18542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H</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Hotel</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Q</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Quebec</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Z</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Zulú</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97898131"/>
                  </a:ext>
                </a:extLst>
              </a:tr>
              <a:tr h="185420">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I</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India</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es"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a:t>
                      </a:r>
                      <a:endParaRPr lang="es"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es" sz="1800" b="0" i="0" u="none" spc="0" baseline="0">
                          <a:latin typeface="Open sans" panose="020B0606030504020204" pitchFamily="34" charset="0"/>
                          <a:ea typeface="Open sans" panose="020B0606030504020204" pitchFamily="34" charset="0"/>
                          <a:cs typeface="+mn-cs"/>
                          <a:sym typeface="Arial" panose="020B0604020202020204" pitchFamily="34" charset="0"/>
                        </a:rPr>
                        <a:t>Romeo</a:t>
                      </a:r>
                      <a:endParaRPr lang="es"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endParaRPr lang="es" sz="18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endParaRPr lang="es" sz="1800" dirty="0">
                        <a:latin typeface="Open sans" panose="020B0606030504020204" pitchFamily="34" charset="0"/>
                        <a:ea typeface="Open sans" panose="020B0606030504020204" pitchFamily="34" charset="0"/>
                        <a:cs typeface="Open sans" panose="020B0606030504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6134041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Widescreen</PresentationFormat>
  <Paragraphs>126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Nova</vt:lpstr>
      <vt:lpstr>Calibri</vt:lpstr>
      <vt:lpstr>Noto Sans Symbols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Renee THOMAS</cp:lastModifiedBy>
  <cp:revision>7</cp:revision>
  <dcterms:created xsi:type="dcterms:W3CDTF">2021-09-10T07:38:40Z</dcterms:created>
  <dcterms:modified xsi:type="dcterms:W3CDTF">2024-10-01T14:03:24Z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2022-06-01T21:21:28Z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186d326f-df88-44c7-af77-118ae34c6213</vt:lpwstr>
  </property>
  <property fmtid="{D5CDD505-2E9C-101B-9397-08002B2CF9AE}" pid="8" name="MSIP_Label_caf3f7fd-5cd4-4287-9002-aceb9af13c42_ContentBits">
    <vt:lpwstr>2</vt:lpwstr>
  </property>
</Properties>
</file>