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310" r:id="rId2"/>
    <p:sldId id="309" r:id="rId3"/>
    <p:sldId id="257" r:id="rId4"/>
    <p:sldId id="296" r:id="rId5"/>
    <p:sldId id="444" r:id="rId6"/>
    <p:sldId id="445" r:id="rId7"/>
    <p:sldId id="446" r:id="rId8"/>
    <p:sldId id="447" r:id="rId9"/>
    <p:sldId id="448" r:id="rId10"/>
    <p:sldId id="449" r:id="rId11"/>
    <p:sldId id="450" r:id="rId12"/>
    <p:sldId id="451" r:id="rId13"/>
    <p:sldId id="454" r:id="rId14"/>
    <p:sldId id="455" r:id="rId15"/>
    <p:sldId id="456" r:id="rId16"/>
    <p:sldId id="298" r:id="rId17"/>
    <p:sldId id="311"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g0vlUPfT65/B18nLTapbTmM6/d4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333F"/>
    <a:srgbClr val="011E41"/>
    <a:srgbClr val="3232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4855F1-5D42-4AF7-9167-CBC345A2D762}">
  <a:tblStyle styleId="{134855F1-5D42-4AF7-9167-CBC345A2D762}"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ABA9A4D7-C12D-4D36-8020-BEC22142BC0C}"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76" autoAdjust="0"/>
    <p:restoredTop sz="89031" autoAdjust="0"/>
  </p:normalViewPr>
  <p:slideViewPr>
    <p:cSldViewPr snapToGrid="0">
      <p:cViewPr varScale="1">
        <p:scale>
          <a:sx n="53" d="100"/>
          <a:sy n="53" d="100"/>
        </p:scale>
        <p:origin x="139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63"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59"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6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ita REDOY" userId="bdf92b45-d4ea-4a1c-a375-114a0375a38b" providerId="ADAL" clId="{9D497DA7-88AD-4E2A-AFE5-A9FB0B24B998}"/>
    <pc:docChg chg="delSld modSld delMainMaster">
      <pc:chgData name="Vanita REDOY" userId="bdf92b45-d4ea-4a1c-a375-114a0375a38b" providerId="ADAL" clId="{9D497DA7-88AD-4E2A-AFE5-A9FB0B24B998}" dt="2024-07-02T17:43:37.998" v="1" actId="2696"/>
      <pc:docMkLst>
        <pc:docMk/>
      </pc:docMkLst>
      <pc:sldChg chg="modSp mod">
        <pc:chgData name="Vanita REDOY" userId="bdf92b45-d4ea-4a1c-a375-114a0375a38b" providerId="ADAL" clId="{9D497DA7-88AD-4E2A-AFE5-A9FB0B24B998}" dt="2024-07-02T17:43:16.175" v="0" actId="6549"/>
        <pc:sldMkLst>
          <pc:docMk/>
          <pc:sldMk cId="0" sldId="257"/>
        </pc:sldMkLst>
        <pc:spChg chg="mod">
          <ac:chgData name="Vanita REDOY" userId="bdf92b45-d4ea-4a1c-a375-114a0375a38b" providerId="ADAL" clId="{9D497DA7-88AD-4E2A-AFE5-A9FB0B24B998}" dt="2024-07-02T17:43:16.175" v="0" actId="6549"/>
          <ac:spMkLst>
            <pc:docMk/>
            <pc:sldMk cId="0" sldId="257"/>
            <ac:spMk id="181" creationId="{00000000-0000-0000-0000-000000000000}"/>
          </ac:spMkLst>
        </pc:spChg>
      </pc:sldChg>
      <pc:sldChg chg="del">
        <pc:chgData name="Vanita REDOY" userId="bdf92b45-d4ea-4a1c-a375-114a0375a38b" providerId="ADAL" clId="{9D497DA7-88AD-4E2A-AFE5-A9FB0B24B998}" dt="2024-07-02T17:43:37.998" v="1" actId="2696"/>
        <pc:sldMkLst>
          <pc:docMk/>
          <pc:sldMk cId="0" sldId="258"/>
        </pc:sldMkLst>
      </pc:sldChg>
      <pc:sldChg chg="del">
        <pc:chgData name="Vanita REDOY" userId="bdf92b45-d4ea-4a1c-a375-114a0375a38b" providerId="ADAL" clId="{9D497DA7-88AD-4E2A-AFE5-A9FB0B24B998}" dt="2024-07-02T17:43:37.998" v="1" actId="2696"/>
        <pc:sldMkLst>
          <pc:docMk/>
          <pc:sldMk cId="0" sldId="259"/>
        </pc:sldMkLst>
      </pc:sldChg>
      <pc:sldChg chg="del">
        <pc:chgData name="Vanita REDOY" userId="bdf92b45-d4ea-4a1c-a375-114a0375a38b" providerId="ADAL" clId="{9D497DA7-88AD-4E2A-AFE5-A9FB0B24B998}" dt="2024-07-02T17:43:37.998" v="1" actId="2696"/>
        <pc:sldMkLst>
          <pc:docMk/>
          <pc:sldMk cId="0" sldId="260"/>
        </pc:sldMkLst>
      </pc:sldChg>
      <pc:sldChg chg="del">
        <pc:chgData name="Vanita REDOY" userId="bdf92b45-d4ea-4a1c-a375-114a0375a38b" providerId="ADAL" clId="{9D497DA7-88AD-4E2A-AFE5-A9FB0B24B998}" dt="2024-07-02T17:43:37.998" v="1" actId="2696"/>
        <pc:sldMkLst>
          <pc:docMk/>
          <pc:sldMk cId="0" sldId="261"/>
        </pc:sldMkLst>
      </pc:sldChg>
      <pc:sldChg chg="del">
        <pc:chgData name="Vanita REDOY" userId="bdf92b45-d4ea-4a1c-a375-114a0375a38b" providerId="ADAL" clId="{9D497DA7-88AD-4E2A-AFE5-A9FB0B24B998}" dt="2024-07-02T17:43:37.998" v="1" actId="2696"/>
        <pc:sldMkLst>
          <pc:docMk/>
          <pc:sldMk cId="0" sldId="262"/>
        </pc:sldMkLst>
      </pc:sldChg>
      <pc:sldChg chg="del">
        <pc:chgData name="Vanita REDOY" userId="bdf92b45-d4ea-4a1c-a375-114a0375a38b" providerId="ADAL" clId="{9D497DA7-88AD-4E2A-AFE5-A9FB0B24B998}" dt="2024-07-02T17:43:37.998" v="1" actId="2696"/>
        <pc:sldMkLst>
          <pc:docMk/>
          <pc:sldMk cId="0" sldId="263"/>
        </pc:sldMkLst>
      </pc:sldChg>
      <pc:sldChg chg="del">
        <pc:chgData name="Vanita REDOY" userId="bdf92b45-d4ea-4a1c-a375-114a0375a38b" providerId="ADAL" clId="{9D497DA7-88AD-4E2A-AFE5-A9FB0B24B998}" dt="2024-07-02T17:43:37.998" v="1" actId="2696"/>
        <pc:sldMkLst>
          <pc:docMk/>
          <pc:sldMk cId="0" sldId="264"/>
        </pc:sldMkLst>
      </pc:sldChg>
      <pc:sldChg chg="del">
        <pc:chgData name="Vanita REDOY" userId="bdf92b45-d4ea-4a1c-a375-114a0375a38b" providerId="ADAL" clId="{9D497DA7-88AD-4E2A-AFE5-A9FB0B24B998}" dt="2024-07-02T17:43:37.998" v="1" actId="2696"/>
        <pc:sldMkLst>
          <pc:docMk/>
          <pc:sldMk cId="0" sldId="265"/>
        </pc:sldMkLst>
      </pc:sldChg>
      <pc:sldChg chg="del">
        <pc:chgData name="Vanita REDOY" userId="bdf92b45-d4ea-4a1c-a375-114a0375a38b" providerId="ADAL" clId="{9D497DA7-88AD-4E2A-AFE5-A9FB0B24B998}" dt="2024-07-02T17:43:37.998" v="1" actId="2696"/>
        <pc:sldMkLst>
          <pc:docMk/>
          <pc:sldMk cId="0" sldId="266"/>
        </pc:sldMkLst>
      </pc:sldChg>
      <pc:sldChg chg="del">
        <pc:chgData name="Vanita REDOY" userId="bdf92b45-d4ea-4a1c-a375-114a0375a38b" providerId="ADAL" clId="{9D497DA7-88AD-4E2A-AFE5-A9FB0B24B998}" dt="2024-07-02T17:43:37.998" v="1" actId="2696"/>
        <pc:sldMkLst>
          <pc:docMk/>
          <pc:sldMk cId="0" sldId="267"/>
        </pc:sldMkLst>
      </pc:sldChg>
      <pc:sldChg chg="del">
        <pc:chgData name="Vanita REDOY" userId="bdf92b45-d4ea-4a1c-a375-114a0375a38b" providerId="ADAL" clId="{9D497DA7-88AD-4E2A-AFE5-A9FB0B24B998}" dt="2024-07-02T17:43:37.998" v="1" actId="2696"/>
        <pc:sldMkLst>
          <pc:docMk/>
          <pc:sldMk cId="0" sldId="268"/>
        </pc:sldMkLst>
      </pc:sldChg>
      <pc:sldChg chg="del">
        <pc:chgData name="Vanita REDOY" userId="bdf92b45-d4ea-4a1c-a375-114a0375a38b" providerId="ADAL" clId="{9D497DA7-88AD-4E2A-AFE5-A9FB0B24B998}" dt="2024-07-02T17:43:37.998" v="1" actId="2696"/>
        <pc:sldMkLst>
          <pc:docMk/>
          <pc:sldMk cId="0" sldId="269"/>
        </pc:sldMkLst>
      </pc:sldChg>
      <pc:sldChg chg="del">
        <pc:chgData name="Vanita REDOY" userId="bdf92b45-d4ea-4a1c-a375-114a0375a38b" providerId="ADAL" clId="{9D497DA7-88AD-4E2A-AFE5-A9FB0B24B998}" dt="2024-07-02T17:43:37.998" v="1" actId="2696"/>
        <pc:sldMkLst>
          <pc:docMk/>
          <pc:sldMk cId="0" sldId="270"/>
        </pc:sldMkLst>
      </pc:sldChg>
      <pc:sldChg chg="del">
        <pc:chgData name="Vanita REDOY" userId="bdf92b45-d4ea-4a1c-a375-114a0375a38b" providerId="ADAL" clId="{9D497DA7-88AD-4E2A-AFE5-A9FB0B24B998}" dt="2024-07-02T17:43:37.998" v="1" actId="2696"/>
        <pc:sldMkLst>
          <pc:docMk/>
          <pc:sldMk cId="0" sldId="271"/>
        </pc:sldMkLst>
      </pc:sldChg>
      <pc:sldChg chg="del">
        <pc:chgData name="Vanita REDOY" userId="bdf92b45-d4ea-4a1c-a375-114a0375a38b" providerId="ADAL" clId="{9D497DA7-88AD-4E2A-AFE5-A9FB0B24B998}" dt="2024-07-02T17:43:37.998" v="1" actId="2696"/>
        <pc:sldMkLst>
          <pc:docMk/>
          <pc:sldMk cId="0" sldId="272"/>
        </pc:sldMkLst>
      </pc:sldChg>
      <pc:sldChg chg="del">
        <pc:chgData name="Vanita REDOY" userId="bdf92b45-d4ea-4a1c-a375-114a0375a38b" providerId="ADAL" clId="{9D497DA7-88AD-4E2A-AFE5-A9FB0B24B998}" dt="2024-07-02T17:43:37.998" v="1" actId="2696"/>
        <pc:sldMkLst>
          <pc:docMk/>
          <pc:sldMk cId="0" sldId="273"/>
        </pc:sldMkLst>
      </pc:sldChg>
      <pc:sldChg chg="del">
        <pc:chgData name="Vanita REDOY" userId="bdf92b45-d4ea-4a1c-a375-114a0375a38b" providerId="ADAL" clId="{9D497DA7-88AD-4E2A-AFE5-A9FB0B24B998}" dt="2024-07-02T17:43:37.998" v="1" actId="2696"/>
        <pc:sldMkLst>
          <pc:docMk/>
          <pc:sldMk cId="0" sldId="274"/>
        </pc:sldMkLst>
      </pc:sldChg>
      <pc:sldChg chg="del">
        <pc:chgData name="Vanita REDOY" userId="bdf92b45-d4ea-4a1c-a375-114a0375a38b" providerId="ADAL" clId="{9D497DA7-88AD-4E2A-AFE5-A9FB0B24B998}" dt="2024-07-02T17:43:37.998" v="1" actId="2696"/>
        <pc:sldMkLst>
          <pc:docMk/>
          <pc:sldMk cId="0" sldId="275"/>
        </pc:sldMkLst>
      </pc:sldChg>
      <pc:sldChg chg="del">
        <pc:chgData name="Vanita REDOY" userId="bdf92b45-d4ea-4a1c-a375-114a0375a38b" providerId="ADAL" clId="{9D497DA7-88AD-4E2A-AFE5-A9FB0B24B998}" dt="2024-07-02T17:43:37.998" v="1" actId="2696"/>
        <pc:sldMkLst>
          <pc:docMk/>
          <pc:sldMk cId="0" sldId="276"/>
        </pc:sldMkLst>
      </pc:sldChg>
      <pc:sldChg chg="del">
        <pc:chgData name="Vanita REDOY" userId="bdf92b45-d4ea-4a1c-a375-114a0375a38b" providerId="ADAL" clId="{9D497DA7-88AD-4E2A-AFE5-A9FB0B24B998}" dt="2024-07-02T17:43:37.998" v="1" actId="2696"/>
        <pc:sldMkLst>
          <pc:docMk/>
          <pc:sldMk cId="0" sldId="277"/>
        </pc:sldMkLst>
      </pc:sldChg>
      <pc:sldChg chg="del">
        <pc:chgData name="Vanita REDOY" userId="bdf92b45-d4ea-4a1c-a375-114a0375a38b" providerId="ADAL" clId="{9D497DA7-88AD-4E2A-AFE5-A9FB0B24B998}" dt="2024-07-02T17:43:37.998" v="1" actId="2696"/>
        <pc:sldMkLst>
          <pc:docMk/>
          <pc:sldMk cId="0" sldId="278"/>
        </pc:sldMkLst>
      </pc:sldChg>
      <pc:sldChg chg="del">
        <pc:chgData name="Vanita REDOY" userId="bdf92b45-d4ea-4a1c-a375-114a0375a38b" providerId="ADAL" clId="{9D497DA7-88AD-4E2A-AFE5-A9FB0B24B998}" dt="2024-07-02T17:43:37.998" v="1" actId="2696"/>
        <pc:sldMkLst>
          <pc:docMk/>
          <pc:sldMk cId="0" sldId="279"/>
        </pc:sldMkLst>
      </pc:sldChg>
      <pc:sldChg chg="del">
        <pc:chgData name="Vanita REDOY" userId="bdf92b45-d4ea-4a1c-a375-114a0375a38b" providerId="ADAL" clId="{9D497DA7-88AD-4E2A-AFE5-A9FB0B24B998}" dt="2024-07-02T17:43:37.998" v="1" actId="2696"/>
        <pc:sldMkLst>
          <pc:docMk/>
          <pc:sldMk cId="0" sldId="281"/>
        </pc:sldMkLst>
      </pc:sldChg>
      <pc:sldChg chg="del">
        <pc:chgData name="Vanita REDOY" userId="bdf92b45-d4ea-4a1c-a375-114a0375a38b" providerId="ADAL" clId="{9D497DA7-88AD-4E2A-AFE5-A9FB0B24B998}" dt="2024-07-02T17:43:37.998" v="1" actId="2696"/>
        <pc:sldMkLst>
          <pc:docMk/>
          <pc:sldMk cId="0" sldId="282"/>
        </pc:sldMkLst>
      </pc:sldChg>
      <pc:sldChg chg="del">
        <pc:chgData name="Vanita REDOY" userId="bdf92b45-d4ea-4a1c-a375-114a0375a38b" providerId="ADAL" clId="{9D497DA7-88AD-4E2A-AFE5-A9FB0B24B998}" dt="2024-07-02T17:43:37.998" v="1" actId="2696"/>
        <pc:sldMkLst>
          <pc:docMk/>
          <pc:sldMk cId="0" sldId="284"/>
        </pc:sldMkLst>
      </pc:sldChg>
      <pc:sldChg chg="del">
        <pc:chgData name="Vanita REDOY" userId="bdf92b45-d4ea-4a1c-a375-114a0375a38b" providerId="ADAL" clId="{9D497DA7-88AD-4E2A-AFE5-A9FB0B24B998}" dt="2024-07-02T17:43:37.998" v="1" actId="2696"/>
        <pc:sldMkLst>
          <pc:docMk/>
          <pc:sldMk cId="0" sldId="285"/>
        </pc:sldMkLst>
      </pc:sldChg>
      <pc:sldChg chg="del">
        <pc:chgData name="Vanita REDOY" userId="bdf92b45-d4ea-4a1c-a375-114a0375a38b" providerId="ADAL" clId="{9D497DA7-88AD-4E2A-AFE5-A9FB0B24B998}" dt="2024-07-02T17:43:37.998" v="1" actId="2696"/>
        <pc:sldMkLst>
          <pc:docMk/>
          <pc:sldMk cId="0" sldId="286"/>
        </pc:sldMkLst>
      </pc:sldChg>
      <pc:sldChg chg="del">
        <pc:chgData name="Vanita REDOY" userId="bdf92b45-d4ea-4a1c-a375-114a0375a38b" providerId="ADAL" clId="{9D497DA7-88AD-4E2A-AFE5-A9FB0B24B998}" dt="2024-07-02T17:43:37.998" v="1" actId="2696"/>
        <pc:sldMkLst>
          <pc:docMk/>
          <pc:sldMk cId="0" sldId="287"/>
        </pc:sldMkLst>
      </pc:sldChg>
      <pc:sldChg chg="del">
        <pc:chgData name="Vanita REDOY" userId="bdf92b45-d4ea-4a1c-a375-114a0375a38b" providerId="ADAL" clId="{9D497DA7-88AD-4E2A-AFE5-A9FB0B24B998}" dt="2024-07-02T17:43:37.998" v="1" actId="2696"/>
        <pc:sldMkLst>
          <pc:docMk/>
          <pc:sldMk cId="0" sldId="288"/>
        </pc:sldMkLst>
      </pc:sldChg>
      <pc:sldChg chg="del">
        <pc:chgData name="Vanita REDOY" userId="bdf92b45-d4ea-4a1c-a375-114a0375a38b" providerId="ADAL" clId="{9D497DA7-88AD-4E2A-AFE5-A9FB0B24B998}" dt="2024-07-02T17:43:37.998" v="1" actId="2696"/>
        <pc:sldMkLst>
          <pc:docMk/>
          <pc:sldMk cId="0" sldId="289"/>
        </pc:sldMkLst>
      </pc:sldChg>
      <pc:sldChg chg="del">
        <pc:chgData name="Vanita REDOY" userId="bdf92b45-d4ea-4a1c-a375-114a0375a38b" providerId="ADAL" clId="{9D497DA7-88AD-4E2A-AFE5-A9FB0B24B998}" dt="2024-07-02T17:43:37.998" v="1" actId="2696"/>
        <pc:sldMkLst>
          <pc:docMk/>
          <pc:sldMk cId="0" sldId="290"/>
        </pc:sldMkLst>
      </pc:sldChg>
      <pc:sldChg chg="del">
        <pc:chgData name="Vanita REDOY" userId="bdf92b45-d4ea-4a1c-a375-114a0375a38b" providerId="ADAL" clId="{9D497DA7-88AD-4E2A-AFE5-A9FB0B24B998}" dt="2024-07-02T17:43:37.998" v="1" actId="2696"/>
        <pc:sldMkLst>
          <pc:docMk/>
          <pc:sldMk cId="0" sldId="291"/>
        </pc:sldMkLst>
      </pc:sldChg>
      <pc:sldChg chg="del">
        <pc:chgData name="Vanita REDOY" userId="bdf92b45-d4ea-4a1c-a375-114a0375a38b" providerId="ADAL" clId="{9D497DA7-88AD-4E2A-AFE5-A9FB0B24B998}" dt="2024-07-02T17:43:37.998" v="1" actId="2696"/>
        <pc:sldMkLst>
          <pc:docMk/>
          <pc:sldMk cId="0" sldId="292"/>
        </pc:sldMkLst>
      </pc:sldChg>
      <pc:sldChg chg="del">
        <pc:chgData name="Vanita REDOY" userId="bdf92b45-d4ea-4a1c-a375-114a0375a38b" providerId="ADAL" clId="{9D497DA7-88AD-4E2A-AFE5-A9FB0B24B998}" dt="2024-07-02T17:43:37.998" v="1" actId="2696"/>
        <pc:sldMkLst>
          <pc:docMk/>
          <pc:sldMk cId="0" sldId="293"/>
        </pc:sldMkLst>
      </pc:sldChg>
      <pc:sldChg chg="del">
        <pc:chgData name="Vanita REDOY" userId="bdf92b45-d4ea-4a1c-a375-114a0375a38b" providerId="ADAL" clId="{9D497DA7-88AD-4E2A-AFE5-A9FB0B24B998}" dt="2024-07-02T17:43:37.998" v="1" actId="2696"/>
        <pc:sldMkLst>
          <pc:docMk/>
          <pc:sldMk cId="0" sldId="295"/>
        </pc:sldMkLst>
      </pc:sldChg>
      <pc:sldMasterChg chg="del delSldLayout">
        <pc:chgData name="Vanita REDOY" userId="bdf92b45-d4ea-4a1c-a375-114a0375a38b" providerId="ADAL" clId="{9D497DA7-88AD-4E2A-AFE5-A9FB0B24B998}" dt="2024-07-02T17:43:37.998" v="1" actId="2696"/>
        <pc:sldMasterMkLst>
          <pc:docMk/>
          <pc:sldMasterMk cId="0" sldId="2147483660"/>
        </pc:sldMasterMkLst>
        <pc:sldLayoutChg chg="del">
          <pc:chgData name="Vanita REDOY" userId="bdf92b45-d4ea-4a1c-a375-114a0375a38b" providerId="ADAL" clId="{9D497DA7-88AD-4E2A-AFE5-A9FB0B24B998}" dt="2024-07-02T17:43:37.998" v="1" actId="2696"/>
          <pc:sldLayoutMkLst>
            <pc:docMk/>
            <pc:sldMasterMk cId="0" sldId="2147483660"/>
            <pc:sldLayoutMk cId="0" sldId="2147483661"/>
          </pc:sldLayoutMkLst>
        </pc:sldLayoutChg>
        <pc:sldLayoutChg chg="del">
          <pc:chgData name="Vanita REDOY" userId="bdf92b45-d4ea-4a1c-a375-114a0375a38b" providerId="ADAL" clId="{9D497DA7-88AD-4E2A-AFE5-A9FB0B24B998}" dt="2024-07-02T17:43:37.998" v="1" actId="2696"/>
          <pc:sldLayoutMkLst>
            <pc:docMk/>
            <pc:sldMasterMk cId="0" sldId="2147483660"/>
            <pc:sldLayoutMk cId="0" sldId="2147483662"/>
          </pc:sldLayoutMkLst>
        </pc:sldLayoutChg>
        <pc:sldLayoutChg chg="del">
          <pc:chgData name="Vanita REDOY" userId="bdf92b45-d4ea-4a1c-a375-114a0375a38b" providerId="ADAL" clId="{9D497DA7-88AD-4E2A-AFE5-A9FB0B24B998}" dt="2024-07-02T17:43:37.998" v="1" actId="2696"/>
          <pc:sldLayoutMkLst>
            <pc:docMk/>
            <pc:sldMasterMk cId="0" sldId="2147483660"/>
            <pc:sldLayoutMk cId="0" sldId="2147483663"/>
          </pc:sldLayoutMkLst>
        </pc:sldLayoutChg>
        <pc:sldLayoutChg chg="del">
          <pc:chgData name="Vanita REDOY" userId="bdf92b45-d4ea-4a1c-a375-114a0375a38b" providerId="ADAL" clId="{9D497DA7-88AD-4E2A-AFE5-A9FB0B24B998}" dt="2024-07-02T17:43:37.998" v="1" actId="2696"/>
          <pc:sldLayoutMkLst>
            <pc:docMk/>
            <pc:sldMasterMk cId="0" sldId="2147483660"/>
            <pc:sldLayoutMk cId="0" sldId="2147483664"/>
          </pc:sldLayoutMkLst>
        </pc:sldLayoutChg>
        <pc:sldLayoutChg chg="del">
          <pc:chgData name="Vanita REDOY" userId="bdf92b45-d4ea-4a1c-a375-114a0375a38b" providerId="ADAL" clId="{9D497DA7-88AD-4E2A-AFE5-A9FB0B24B998}" dt="2024-07-02T17:43:37.998" v="1" actId="2696"/>
          <pc:sldLayoutMkLst>
            <pc:docMk/>
            <pc:sldMasterMk cId="0" sldId="2147483660"/>
            <pc:sldLayoutMk cId="0" sldId="2147483665"/>
          </pc:sldLayoutMkLst>
        </pc:sldLayoutChg>
        <pc:sldLayoutChg chg="del">
          <pc:chgData name="Vanita REDOY" userId="bdf92b45-d4ea-4a1c-a375-114a0375a38b" providerId="ADAL" clId="{9D497DA7-88AD-4E2A-AFE5-A9FB0B24B998}" dt="2024-07-02T17:43:37.998" v="1" actId="2696"/>
          <pc:sldLayoutMkLst>
            <pc:docMk/>
            <pc:sldMasterMk cId="0" sldId="2147483660"/>
            <pc:sldLayoutMk cId="0" sldId="2147483666"/>
          </pc:sldLayoutMkLst>
        </pc:sldLayoutChg>
        <pc:sldLayoutChg chg="del">
          <pc:chgData name="Vanita REDOY" userId="bdf92b45-d4ea-4a1c-a375-114a0375a38b" providerId="ADAL" clId="{9D497DA7-88AD-4E2A-AFE5-A9FB0B24B998}" dt="2024-07-02T17:43:37.998" v="1" actId="2696"/>
          <pc:sldLayoutMkLst>
            <pc:docMk/>
            <pc:sldMasterMk cId="0" sldId="2147483660"/>
            <pc:sldLayoutMk cId="0" sldId="2147483667"/>
          </pc:sldLayoutMkLst>
        </pc:sldLayoutChg>
        <pc:sldLayoutChg chg="del">
          <pc:chgData name="Vanita REDOY" userId="bdf92b45-d4ea-4a1c-a375-114a0375a38b" providerId="ADAL" clId="{9D497DA7-88AD-4E2A-AFE5-A9FB0B24B998}" dt="2024-07-02T17:43:37.998" v="1" actId="2696"/>
          <pc:sldLayoutMkLst>
            <pc:docMk/>
            <pc:sldMasterMk cId="0" sldId="2147483660"/>
            <pc:sldLayoutMk cId="0" sldId="2147483668"/>
          </pc:sldLayoutMkLst>
        </pc:sldLayoutChg>
        <pc:sldLayoutChg chg="del">
          <pc:chgData name="Vanita REDOY" userId="bdf92b45-d4ea-4a1c-a375-114a0375a38b" providerId="ADAL" clId="{9D497DA7-88AD-4E2A-AFE5-A9FB0B24B998}" dt="2024-07-02T17:43:37.998" v="1" actId="2696"/>
          <pc:sldLayoutMkLst>
            <pc:docMk/>
            <pc:sldMasterMk cId="0" sldId="2147483660"/>
            <pc:sldLayoutMk cId="0" sldId="2147483669"/>
          </pc:sldLayoutMkLst>
        </pc:sldLayoutChg>
        <pc:sldLayoutChg chg="del">
          <pc:chgData name="Vanita REDOY" userId="bdf92b45-d4ea-4a1c-a375-114a0375a38b" providerId="ADAL" clId="{9D497DA7-88AD-4E2A-AFE5-A9FB0B24B998}" dt="2024-07-02T17:43:37.998" v="1" actId="2696"/>
          <pc:sldLayoutMkLst>
            <pc:docMk/>
            <pc:sldMasterMk cId="0" sldId="2147483660"/>
            <pc:sldLayoutMk cId="0" sldId="2147483670"/>
          </pc:sldLayoutMkLst>
        </pc:sldLayoutChg>
        <pc:sldLayoutChg chg="del">
          <pc:chgData name="Vanita REDOY" userId="bdf92b45-d4ea-4a1c-a375-114a0375a38b" providerId="ADAL" clId="{9D497DA7-88AD-4E2A-AFE5-A9FB0B24B998}" dt="2024-07-02T17:43:37.998" v="1" actId="2696"/>
          <pc:sldLayoutMkLst>
            <pc:docMk/>
            <pc:sldMasterMk cId="0" sldId="2147483660"/>
            <pc:sldLayoutMk cId="0" sldId="2147483671"/>
          </pc:sldLayoutMkLst>
        </pc:sldLayoutChg>
      </pc:sldMasterChg>
    </pc:docChg>
  </pc:docChgLst>
  <pc:docChgLst>
    <pc:chgData name="Renee THOMAS" userId="7388ade7-5052-4fc2-85b0-57f7b6ccd4a2" providerId="ADAL" clId="{FEB9102B-0781-43F6-916C-3E90591FAF92}"/>
    <pc:docChg chg="modSld">
      <pc:chgData name="Renee THOMAS" userId="7388ade7-5052-4fc2-85b0-57f7b6ccd4a2" providerId="ADAL" clId="{FEB9102B-0781-43F6-916C-3E90591FAF92}" dt="2024-10-01T14:34:46.291" v="0"/>
      <pc:docMkLst>
        <pc:docMk/>
      </pc:docMkLst>
      <pc:sldChg chg="modSp mod">
        <pc:chgData name="Renee THOMAS" userId="7388ade7-5052-4fc2-85b0-57f7b6ccd4a2" providerId="ADAL" clId="{FEB9102B-0781-43F6-916C-3E90591FAF92}" dt="2024-10-01T14:34:46.291" v="0"/>
        <pc:sldMkLst>
          <pc:docMk/>
          <pc:sldMk cId="4222354902" sldId="310"/>
        </pc:sldMkLst>
        <pc:spChg chg="mod">
          <ac:chgData name="Renee THOMAS" userId="7388ade7-5052-4fc2-85b0-57f7b6ccd4a2" providerId="ADAL" clId="{FEB9102B-0781-43F6-916C-3E90591FAF92}" dt="2024-10-01T14:34:46.291" v="0"/>
          <ac:spMkLst>
            <pc:docMk/>
            <pc:sldMk cId="4222354902" sldId="310"/>
            <ac:spMk id="9" creationId="{4E259CB5-FEB6-2042-C481-12EB360132C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52989-18D5-6443-E44A-D9DA3670B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A07241-67F4-D317-A968-E8EB780BD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DB7E54-A89A-95BC-64C0-63A8AB4C279A}"/>
              </a:ext>
            </a:extLst>
          </p:cNvPr>
          <p:cNvSpPr>
            <a:spLocks noGrp="1"/>
          </p:cNvSpPr>
          <p:nvPr>
            <p:ph type="body" idx="1"/>
          </p:nvPr>
        </p:nvSpPr>
        <p:spPr/>
        <p:txBody>
          <a:bodyPr/>
          <a:lstStyle/>
          <a:p>
            <a:endParaRPr lang="en-TT"/>
          </a:p>
        </p:txBody>
      </p:sp>
      <p:sp>
        <p:nvSpPr>
          <p:cNvPr id="4" name="Slide Number Placeholder 3">
            <a:extLst>
              <a:ext uri="{FF2B5EF4-FFF2-40B4-BE49-F238E27FC236}">
                <a16:creationId xmlns:a16="http://schemas.microsoft.com/office/drawing/2014/main" id="{891DCC80-1342-0EE6-77D1-B21438D6FFE1}"/>
              </a:ext>
            </a:extLst>
          </p:cNvPr>
          <p:cNvSpPr>
            <a:spLocks noGrp="1"/>
          </p:cNvSpPr>
          <p:nvPr>
            <p:ph type="sldNum" sz="quarter" idx="5"/>
          </p:nvPr>
        </p:nvSpPr>
        <p:spPr/>
        <p:txBody>
          <a:bodyPr/>
          <a:lstStyle/>
          <a:p>
            <a:fld id="{3A7892D1-C521-4241-BBF2-D66905FDC5C3}" type="slidenum">
              <a:rPr lang="en-TT" smtClean="0"/>
              <a:t>1</a:t>
            </a:fld>
            <a:endParaRPr lang="en-TT"/>
          </a:p>
        </p:txBody>
      </p:sp>
    </p:spTree>
    <p:extLst>
      <p:ext uri="{BB962C8B-B14F-4D97-AF65-F5344CB8AC3E}">
        <p14:creationId xmlns:p14="http://schemas.microsoft.com/office/powerpoint/2010/main" val="1865818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7675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7446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1871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9331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5792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7" name="Google Shape;81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86" name="Google Shape;78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When working in a disaster with multiple casualties, the first goal is </a:t>
            </a:r>
            <a:r>
              <a:rPr lang="en-US" sz="800" b="1" i="1" u="none" strike="noStrike" cap="none">
                <a:solidFill>
                  <a:srgbClr val="000000"/>
                </a:solidFill>
                <a:latin typeface="Arial"/>
                <a:ea typeface="Arial"/>
                <a:cs typeface="Arial"/>
                <a:sym typeface="Arial"/>
              </a:rPr>
              <a:t>Simple Triage And Rapid Treatment</a:t>
            </a:r>
            <a:r>
              <a:rPr lang="en-US" sz="800" b="0" i="0" u="none" strike="noStrike" cap="none">
                <a:solidFill>
                  <a:srgbClr val="000000"/>
                </a:solidFill>
                <a:latin typeface="Arial"/>
                <a:ea typeface="Arial"/>
                <a:cs typeface="Arial"/>
                <a:sym typeface="Arial"/>
              </a:rPr>
              <a:t> (START).</a:t>
            </a:r>
            <a:endParaRPr/>
          </a:p>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Experience has shown that triage is an effective strategy in situations where:</a:t>
            </a:r>
            <a:endParaRPr/>
          </a:p>
          <a:p>
            <a:pPr marL="342900" marR="0" lvl="0" indent="-342900" algn="just"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Arial"/>
                <a:ea typeface="Arial"/>
                <a:cs typeface="Arial"/>
                <a:sym typeface="Arial"/>
              </a:rPr>
              <a:t>rescuers are overwhelmed, </a:t>
            </a:r>
            <a:endParaRPr/>
          </a:p>
          <a:p>
            <a:pPr marL="342900" marR="0" lvl="0" indent="-342900" algn="just"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Arial"/>
                <a:ea typeface="Arial"/>
                <a:cs typeface="Arial"/>
                <a:sym typeface="Arial"/>
              </a:rPr>
              <a:t>there are limited resources, </a:t>
            </a:r>
            <a:endParaRPr/>
          </a:p>
          <a:p>
            <a:pPr marL="342900" marR="0" lvl="0" indent="-342900" algn="just"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Arial"/>
                <a:ea typeface="Arial"/>
                <a:cs typeface="Arial"/>
                <a:sym typeface="Arial"/>
              </a:rPr>
              <a:t>and time is a critical factor.</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793" name="Google Shape;79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When working in a disaster with multiple casualties, the first goal is </a:t>
            </a:r>
            <a:r>
              <a:rPr lang="en-US" sz="800" b="1" i="1" u="none" strike="noStrike" cap="none">
                <a:solidFill>
                  <a:srgbClr val="000000"/>
                </a:solidFill>
                <a:latin typeface="Arial"/>
                <a:ea typeface="Arial"/>
                <a:cs typeface="Arial"/>
                <a:sym typeface="Arial"/>
              </a:rPr>
              <a:t>Simple Triage And Rapid Treatment</a:t>
            </a:r>
            <a:r>
              <a:rPr lang="en-US" sz="800" b="0" i="0" u="none" strike="noStrike" cap="none">
                <a:solidFill>
                  <a:srgbClr val="000000"/>
                </a:solidFill>
                <a:latin typeface="Arial"/>
                <a:ea typeface="Arial"/>
                <a:cs typeface="Arial"/>
                <a:sym typeface="Arial"/>
              </a:rPr>
              <a:t> (START).</a:t>
            </a:r>
            <a:endParaRPr/>
          </a:p>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Experience has shown that triage is an effective strategy in situations where:</a:t>
            </a:r>
            <a:endParaRPr/>
          </a:p>
          <a:p>
            <a:pPr marL="342900" marR="0" lvl="0" indent="-342900" algn="just"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Arial"/>
                <a:ea typeface="Arial"/>
                <a:cs typeface="Arial"/>
                <a:sym typeface="Arial"/>
              </a:rPr>
              <a:t>rescuers are overwhelmed, </a:t>
            </a:r>
            <a:endParaRPr/>
          </a:p>
          <a:p>
            <a:pPr marL="342900" marR="0" lvl="0" indent="-342900" algn="just"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Arial"/>
                <a:ea typeface="Arial"/>
                <a:cs typeface="Arial"/>
                <a:sym typeface="Arial"/>
              </a:rPr>
              <a:t>there are limited resources, </a:t>
            </a:r>
            <a:endParaRPr/>
          </a:p>
          <a:p>
            <a:pPr marL="342900" marR="0" lvl="0" indent="-342900" algn="just"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Arial"/>
                <a:ea typeface="Arial"/>
                <a:cs typeface="Arial"/>
                <a:sym typeface="Arial"/>
              </a:rPr>
              <a:t>and time is a critical factor.</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793" name="Google Shape;79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729928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3151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1650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0773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8022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462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5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5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5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5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5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5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5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5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55"/>
          <p:cNvSpPr>
            <a:spLocks noGrp="1"/>
          </p:cNvSpPr>
          <p:nvPr>
            <p:ph type="pic" idx="2"/>
          </p:nvPr>
        </p:nvSpPr>
        <p:spPr>
          <a:xfrm>
            <a:off x="5183188" y="987425"/>
            <a:ext cx="6172200" cy="4873625"/>
          </a:xfrm>
          <a:prstGeom prst="rect">
            <a:avLst/>
          </a:prstGeom>
          <a:noFill/>
          <a:ln>
            <a:noFill/>
          </a:ln>
        </p:spPr>
      </p:sp>
      <p:sp>
        <p:nvSpPr>
          <p:cNvPr id="69" name="Google Shape;69;p5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5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44" descr="{&quot;HashCode&quot;:-45436510,&quot;Placement&quot;:&quot;Footer&quot;,&quot;Top&quot;:519.343,&quot;Left&quot;:0.0,&quot;SlideWidth&quot;:960,&quot;SlideHeight&quot;:540}"/>
          <p:cNvSpPr txBox="1"/>
          <p:nvPr/>
        </p:nvSpPr>
        <p:spPr>
          <a:xfrm>
            <a:off x="0" y="6595656"/>
            <a:ext cx="581126" cy="262344"/>
          </a:xfrm>
          <a:prstGeom prst="rect">
            <a:avLst/>
          </a:prstGeom>
          <a:noFill/>
          <a:ln>
            <a:noFill/>
          </a:ln>
        </p:spPr>
        <p:txBody>
          <a:bodyPr spcFirstLastPara="1" wrap="square" lIns="0" tIns="0" rIns="0" bIns="0" anchor="ctr" anchorCtr="1">
            <a:spAutoFit/>
          </a:bodyPr>
          <a:lstStyle/>
          <a:p>
            <a:pPr marL="0" marR="0" lvl="0" indent="0" algn="l" rtl="0">
              <a:spcBef>
                <a:spcPts val="0"/>
              </a:spcBef>
              <a:spcAft>
                <a:spcPts val="0"/>
              </a:spcAft>
              <a:buNone/>
            </a:pPr>
            <a:r>
              <a:rPr lang="en-US" sz="1000" b="0" i="0" u="none" strike="noStrike" cap="none">
                <a:solidFill>
                  <a:srgbClr val="000000"/>
                </a:solidFill>
                <a:latin typeface="Calibri"/>
                <a:ea typeface="Calibri"/>
                <a:cs typeface="Calibri"/>
                <a:sym typeface="Calibri"/>
              </a:rPr>
              <a:t>Public</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www.cadrim.org/" TargetMode="External"/><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D6DB-32DE-9D1C-A499-06E9460E19C8}"/>
            </a:ext>
          </a:extLst>
        </p:cNvPr>
        <p:cNvGrpSpPr/>
        <p:nvPr/>
      </p:nvGrpSpPr>
      <p:grpSpPr>
        <a:xfrm>
          <a:off x="0" y="0"/>
          <a:ext cx="0" cy="0"/>
          <a:chOff x="0" y="0"/>
          <a:chExt cx="0" cy="0"/>
        </a:xfrm>
      </p:grpSpPr>
      <p:pic>
        <p:nvPicPr>
          <p:cNvPr id="2" name="Google Shape;165;p1" descr="A picture containing person, floor&#10;&#10;Description automatically generated">
            <a:extLst>
              <a:ext uri="{FF2B5EF4-FFF2-40B4-BE49-F238E27FC236}">
                <a16:creationId xmlns:a16="http://schemas.microsoft.com/office/drawing/2014/main" id="{6B545C5B-1C8C-57AD-4481-B6A025E29321}"/>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66000"/>
                    </a14:imgEffect>
                  </a14:imgLayer>
                </a14:imgProps>
              </a:ext>
            </a:extLst>
          </a:blip>
          <a:srcRect l="5482" t="6377" b="27767"/>
          <a:stretch/>
        </p:blipFill>
        <p:spPr>
          <a:xfrm>
            <a:off x="0" y="-1"/>
            <a:ext cx="12192000" cy="6858001"/>
          </a:xfrm>
          <a:prstGeom prst="rect">
            <a:avLst/>
          </a:prstGeom>
          <a:noFill/>
          <a:ln>
            <a:noFill/>
          </a:ln>
        </p:spPr>
      </p:pic>
      <p:grpSp>
        <p:nvGrpSpPr>
          <p:cNvPr id="12" name="Group 11">
            <a:extLst>
              <a:ext uri="{FF2B5EF4-FFF2-40B4-BE49-F238E27FC236}">
                <a16:creationId xmlns:a16="http://schemas.microsoft.com/office/drawing/2014/main" id="{A3EF38AA-6D17-DD78-05EB-8999F147A72E}"/>
              </a:ext>
            </a:extLst>
          </p:cNvPr>
          <p:cNvGrpSpPr/>
          <p:nvPr/>
        </p:nvGrpSpPr>
        <p:grpSpPr>
          <a:xfrm>
            <a:off x="0" y="1814273"/>
            <a:ext cx="12192000" cy="4540107"/>
            <a:chOff x="3544" y="1909969"/>
            <a:chExt cx="12192000" cy="4540107"/>
          </a:xfrm>
        </p:grpSpPr>
        <p:sp>
          <p:nvSpPr>
            <p:cNvPr id="3" name="Rectangle 2">
              <a:extLst>
                <a:ext uri="{FF2B5EF4-FFF2-40B4-BE49-F238E27FC236}">
                  <a16:creationId xmlns:a16="http://schemas.microsoft.com/office/drawing/2014/main" id="{E39ED9CD-EE05-A3CC-73F5-492FB5ED1D6C}"/>
                </a:ext>
              </a:extLst>
            </p:cNvPr>
            <p:cNvSpPr/>
            <p:nvPr/>
          </p:nvSpPr>
          <p:spPr>
            <a:xfrm>
              <a:off x="3544" y="2272581"/>
              <a:ext cx="12192000" cy="3814884"/>
            </a:xfrm>
            <a:prstGeom prst="rect">
              <a:avLst/>
            </a:prstGeom>
            <a:solidFill>
              <a:srgbClr val="011E41">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sp>
          <p:nvSpPr>
            <p:cNvPr id="6" name="Rectangle 5">
              <a:extLst>
                <a:ext uri="{FF2B5EF4-FFF2-40B4-BE49-F238E27FC236}">
                  <a16:creationId xmlns:a16="http://schemas.microsoft.com/office/drawing/2014/main" id="{ABD1727F-170E-BDFB-EB01-99558065BDDF}"/>
                </a:ext>
              </a:extLst>
            </p:cNvPr>
            <p:cNvSpPr/>
            <p:nvPr/>
          </p:nvSpPr>
          <p:spPr>
            <a:xfrm>
              <a:off x="341197" y="1909972"/>
              <a:ext cx="5857584" cy="4540102"/>
            </a:xfrm>
            <a:prstGeom prst="rect">
              <a:avLst/>
            </a:prstGeom>
            <a:solidFill>
              <a:srgbClr val="F5333F">
                <a:alpha val="6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sp>
          <p:nvSpPr>
            <p:cNvPr id="7" name="Right Triangle 6">
              <a:extLst>
                <a:ext uri="{FF2B5EF4-FFF2-40B4-BE49-F238E27FC236}">
                  <a16:creationId xmlns:a16="http://schemas.microsoft.com/office/drawing/2014/main" id="{879017C5-8D35-655A-42D2-C458264A3972}"/>
                </a:ext>
              </a:extLst>
            </p:cNvPr>
            <p:cNvSpPr/>
            <p:nvPr/>
          </p:nvSpPr>
          <p:spPr>
            <a:xfrm>
              <a:off x="6193713" y="1909969"/>
              <a:ext cx="435935" cy="362609"/>
            </a:xfrm>
            <a:prstGeom prst="rtTriangle">
              <a:avLst/>
            </a:prstGeom>
            <a:gradFill flip="none" rotWithShape="1">
              <a:gsLst>
                <a:gs pos="0">
                  <a:srgbClr val="F5333F">
                    <a:shade val="30000"/>
                    <a:satMod val="115000"/>
                  </a:srgbClr>
                </a:gs>
                <a:gs pos="50000">
                  <a:srgbClr val="F5333F">
                    <a:shade val="67500"/>
                    <a:satMod val="115000"/>
                  </a:srgbClr>
                </a:gs>
                <a:gs pos="100000">
                  <a:srgbClr val="F5333F">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sp>
          <p:nvSpPr>
            <p:cNvPr id="8" name="Right Triangle 7">
              <a:extLst>
                <a:ext uri="{FF2B5EF4-FFF2-40B4-BE49-F238E27FC236}">
                  <a16:creationId xmlns:a16="http://schemas.microsoft.com/office/drawing/2014/main" id="{F97CA66A-4577-F098-22DC-7DBEEB7788B5}"/>
                </a:ext>
              </a:extLst>
            </p:cNvPr>
            <p:cNvSpPr/>
            <p:nvPr/>
          </p:nvSpPr>
          <p:spPr>
            <a:xfrm rot="5400000">
              <a:off x="6198200" y="6094518"/>
              <a:ext cx="351071" cy="360046"/>
            </a:xfrm>
            <a:prstGeom prst="rtTriangle">
              <a:avLst/>
            </a:prstGeom>
            <a:gradFill flip="none" rotWithShape="1">
              <a:gsLst>
                <a:gs pos="0">
                  <a:srgbClr val="F5333F">
                    <a:shade val="30000"/>
                    <a:satMod val="115000"/>
                  </a:srgbClr>
                </a:gs>
                <a:gs pos="50000">
                  <a:srgbClr val="F5333F">
                    <a:shade val="67500"/>
                    <a:satMod val="115000"/>
                  </a:srgbClr>
                </a:gs>
                <a:gs pos="100000">
                  <a:srgbClr val="F5333F">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grpSp>
      <p:grpSp>
        <p:nvGrpSpPr>
          <p:cNvPr id="13" name="Group 12">
            <a:extLst>
              <a:ext uri="{FF2B5EF4-FFF2-40B4-BE49-F238E27FC236}">
                <a16:creationId xmlns:a16="http://schemas.microsoft.com/office/drawing/2014/main" id="{16CAD033-47AF-64B5-B807-D389BD05FCAE}"/>
              </a:ext>
            </a:extLst>
          </p:cNvPr>
          <p:cNvGrpSpPr/>
          <p:nvPr/>
        </p:nvGrpSpPr>
        <p:grpSpPr>
          <a:xfrm>
            <a:off x="324999" y="2351761"/>
            <a:ext cx="6589617" cy="3290898"/>
            <a:chOff x="324999" y="2351761"/>
            <a:chExt cx="6589617" cy="3290898"/>
          </a:xfrm>
        </p:grpSpPr>
        <p:sp>
          <p:nvSpPr>
            <p:cNvPr id="9" name="Google Shape;91;p1">
              <a:extLst>
                <a:ext uri="{FF2B5EF4-FFF2-40B4-BE49-F238E27FC236}">
                  <a16:creationId xmlns:a16="http://schemas.microsoft.com/office/drawing/2014/main" id="{4E259CB5-FEB6-2042-C481-12EB360132CC}"/>
                </a:ext>
              </a:extLst>
            </p:cNvPr>
            <p:cNvSpPr/>
            <p:nvPr/>
          </p:nvSpPr>
          <p:spPr>
            <a:xfrm>
              <a:off x="478495" y="3557413"/>
              <a:ext cx="5729395"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5400"/>
                <a:buFont typeface="Arial"/>
                <a:buNone/>
              </a:pPr>
              <a:r>
                <a:rPr lang="en-US" sz="4000" b="1" i="0" u="none" strike="noStrike" cap="none" baseline="0" dirty="0" err="1">
                  <a:solidFill>
                    <a:schemeClr val="lt1"/>
                  </a:solidFill>
                  <a:latin typeface="Arial" panose="020B0604020202020204" pitchFamily="34" charset="0"/>
                  <a:cs typeface="+mn-cs"/>
                  <a:sym typeface="Arial" panose="020B0604020202020204" pitchFamily="34" charset="0"/>
                </a:rPr>
                <a:t>Basisprincipes</a:t>
              </a:r>
              <a:r>
                <a:rPr lang="en-US" sz="4000" b="1" i="0" u="none" strike="noStrike" cap="none" baseline="0">
                  <a:solidFill>
                    <a:schemeClr val="lt1"/>
                  </a:solidFill>
                  <a:latin typeface="Arial" panose="020B0604020202020204" pitchFamily="34" charset="0"/>
                  <a:cs typeface="+mn-cs"/>
                  <a:sym typeface="Arial" panose="020B0604020202020204" pitchFamily="34" charset="0"/>
                </a:rPr>
                <a:t> triage</a:t>
              </a:r>
              <a:endParaRPr lang="nl" sz="1400" b="0" i="0" u="none" strike="noStrike" cap="none" dirty="0">
                <a:solidFill>
                  <a:schemeClr val="dk1"/>
                </a:solidFill>
                <a:latin typeface="Calibri"/>
                <a:ea typeface="Calibri"/>
                <a:cs typeface="Calibri"/>
                <a:sym typeface="Calibri"/>
              </a:endParaRPr>
            </a:p>
          </p:txBody>
        </p:sp>
        <p:sp>
          <p:nvSpPr>
            <p:cNvPr id="10" name="Google Shape;92;p1">
              <a:extLst>
                <a:ext uri="{FF2B5EF4-FFF2-40B4-BE49-F238E27FC236}">
                  <a16:creationId xmlns:a16="http://schemas.microsoft.com/office/drawing/2014/main" id="{5C5BABCC-525A-2249-FFD7-2F30C65EBAB6}"/>
                </a:ext>
              </a:extLst>
            </p:cNvPr>
            <p:cNvSpPr/>
            <p:nvPr/>
          </p:nvSpPr>
          <p:spPr>
            <a:xfrm>
              <a:off x="478496" y="5211812"/>
              <a:ext cx="6436120"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000"/>
                <a:buFont typeface="Arial"/>
                <a:buNone/>
              </a:pPr>
              <a:r>
                <a:rPr lang="nl" sz="2100" b="0" i="0" u="none" strike="noStrike" cap="none" baseline="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Voor Community Disaster Response Teams</a:t>
              </a:r>
              <a:endParaRPr lang="nl" sz="2100" b="0" i="0" u="none" strike="noStrike" cap="none"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5" name="Picture 4" descr="A black and white rectangle with black text&#10;&#10;Description automatically generated">
              <a:extLst>
                <a:ext uri="{FF2B5EF4-FFF2-40B4-BE49-F238E27FC236}">
                  <a16:creationId xmlns:a16="http://schemas.microsoft.com/office/drawing/2014/main" id="{59A31C01-99C1-533A-8B38-26A52FCA6069}"/>
                </a:ext>
              </a:extLst>
            </p:cNvPr>
            <p:cNvPicPr>
              <a:picLocks noChangeAspect="1"/>
            </p:cNvPicPr>
            <p:nvPr/>
          </p:nvPicPr>
          <p:blipFill>
            <a:blip r:embed="rId5"/>
            <a:stretch>
              <a:fillRect/>
            </a:stretch>
          </p:blipFill>
          <p:spPr>
            <a:xfrm>
              <a:off x="324999" y="2351761"/>
              <a:ext cx="4278901" cy="1135815"/>
            </a:xfrm>
            <a:prstGeom prst="rect">
              <a:avLst/>
            </a:prstGeom>
          </p:spPr>
        </p:pic>
      </p:grpSp>
    </p:spTree>
    <p:extLst>
      <p:ext uri="{BB962C8B-B14F-4D97-AF65-F5344CB8AC3E}">
        <p14:creationId xmlns:p14="http://schemas.microsoft.com/office/powerpoint/2010/main" val="4222354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8"/>
          <p:cNvSpPr/>
          <p:nvPr/>
        </p:nvSpPr>
        <p:spPr>
          <a:xfrm>
            <a:off x="-16474" y="-5347"/>
            <a:ext cx="3247354"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57" name="Google Shape;757;p38"/>
          <p:cNvSpPr txBox="1"/>
          <p:nvPr/>
        </p:nvSpPr>
        <p:spPr>
          <a:xfrm>
            <a:off x="398975" y="891341"/>
            <a:ext cx="2431312" cy="454536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nl"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Wat is triage?</a:t>
            </a:r>
            <a:endParaRPr lang="nl" sz="36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758" name="Google Shape;758;p38"/>
          <p:cNvSpPr txBox="1"/>
          <p:nvPr/>
        </p:nvSpPr>
        <p:spPr>
          <a:xfrm>
            <a:off x="4149597" y="2321025"/>
            <a:ext cx="7400690" cy="3115684"/>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90000"/>
              </a:lnSpc>
              <a:spcBef>
                <a:spcPts val="1000"/>
              </a:spcBef>
              <a:spcAft>
                <a:spcPts val="0"/>
              </a:spcAft>
              <a:buClr>
                <a:srgbClr val="F5333F"/>
              </a:buClr>
              <a:buSzPts val="1800"/>
              <a:buFont typeface="Wingdings" panose="05000000000000000000" pitchFamily="2" charset="2"/>
              <a:buChar char="ü"/>
              <a:tabLst/>
              <a:defRPr/>
            </a:pPr>
            <a:r>
              <a:rPr kumimoji="0" lang="nl" sz="2400" b="0" i="0" u="none" strike="noStrike" kern="0" cap="none" normalizeH="0" baseline="0">
                <a:ln>
                  <a:noFill/>
                </a:ln>
                <a:solidFill>
                  <a:srgbClr val="000000">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  Slachtoffers worden geëvalueerd</a:t>
            </a:r>
          </a:p>
          <a:p>
            <a:pPr marR="0" lvl="0" algn="l" defTabSz="914400" rtl="0" eaLnBrk="1" fontAlgn="auto" latinLnBrk="0" hangingPunct="1">
              <a:lnSpc>
                <a:spcPct val="90000"/>
              </a:lnSpc>
              <a:spcBef>
                <a:spcPts val="1000"/>
              </a:spcBef>
              <a:spcAft>
                <a:spcPts val="0"/>
              </a:spcAft>
              <a:buClr>
                <a:srgbClr val="F5333F"/>
              </a:buClr>
              <a:buSzPts val="1800"/>
              <a:tabLst/>
              <a:defRPr/>
            </a:pPr>
            <a:endParaRPr lang="nl" altLang="en-US" sz="2400">
              <a:latin typeface="Open sans" panose="020B0606030504020204" pitchFamily="34" charset="0"/>
              <a:ea typeface="Open sans" panose="020B0606030504020204" pitchFamily="34" charset="0"/>
              <a:cs typeface="+mn-cs"/>
              <a:sym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F5333F"/>
              </a:buClr>
              <a:buSzPts val="1800"/>
              <a:buFont typeface="Wingdings" panose="05000000000000000000" pitchFamily="2" charset="2"/>
              <a:buChar char="ü"/>
              <a:tabLst/>
              <a:defRPr/>
            </a:pPr>
            <a:r>
              <a:rPr kumimoji="0" lang="nl" sz="2400" b="0" i="0" u="none" strike="noStrike" kern="0" cap="none" normalizeH="0" baseline="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Slachtoffers worden ingedeeld volgens de urgentie van de vereiste behandeling</a:t>
            </a:r>
          </a:p>
          <a:p>
            <a:pPr marR="0" lvl="0" algn="l" defTabSz="914400" rtl="0" eaLnBrk="1" fontAlgn="auto" latinLnBrk="0" hangingPunct="1">
              <a:lnSpc>
                <a:spcPct val="90000"/>
              </a:lnSpc>
              <a:spcBef>
                <a:spcPts val="1000"/>
              </a:spcBef>
              <a:spcAft>
                <a:spcPts val="0"/>
              </a:spcAft>
              <a:buClr>
                <a:srgbClr val="F5333F"/>
              </a:buClr>
              <a:buSzPts val="1800"/>
              <a:tabLst/>
              <a:defRPr/>
            </a:pPr>
            <a:endParaRPr lang="nl" altLang="en-US" sz="2400">
              <a:latin typeface="Open sans" panose="020B0606030504020204" pitchFamily="34" charset="0"/>
              <a:ea typeface="Open sans" panose="020B0606030504020204" pitchFamily="34" charset="0"/>
              <a:cs typeface="+mn-cs"/>
              <a:sym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F5333F"/>
              </a:buClr>
              <a:buSzPts val="1800"/>
              <a:buFont typeface="Wingdings" panose="05000000000000000000" pitchFamily="2" charset="2"/>
              <a:buChar char="ü"/>
              <a:tabLst/>
              <a:defRPr/>
            </a:pPr>
            <a:r>
              <a:rPr kumimoji="0" lang="nl" sz="2400" b="0" i="0" u="none" strike="noStrike" kern="0" cap="none" normalizeH="0" baseline="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Slachtoffers worden klaargemaakt voor onmiddellijke of latere behandeling</a:t>
            </a:r>
            <a:endParaRPr kumimoji="0" lang="nl" altLang="en-US" sz="2400" b="0" i="0" u="none" strike="noStrike" kern="0" cap="none"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p:txBody>
      </p:sp>
      <p:sp>
        <p:nvSpPr>
          <p:cNvPr id="2" name="TextBox 1">
            <a:extLst>
              <a:ext uri="{FF2B5EF4-FFF2-40B4-BE49-F238E27FC236}">
                <a16:creationId xmlns:a16="http://schemas.microsoft.com/office/drawing/2014/main" id="{3B4E562B-7985-86C9-0DB4-285EEF3D783A}"/>
              </a:ext>
            </a:extLst>
          </p:cNvPr>
          <p:cNvSpPr txBox="1"/>
          <p:nvPr/>
        </p:nvSpPr>
        <p:spPr>
          <a:xfrm>
            <a:off x="4012437" y="1421291"/>
            <a:ext cx="7191475" cy="1169551"/>
          </a:xfrm>
          <a:prstGeom prst="rect">
            <a:avLst/>
          </a:prstGeom>
          <a:noFill/>
        </p:spPr>
        <p:txBody>
          <a:bodyPr wrap="square" rtlCol="0">
            <a:spAutoFit/>
          </a:bodyPr>
          <a:lstStyle/>
          <a:p>
            <a:pPr algn="l" rtl="0"/>
            <a:r>
              <a:rPr kumimoji="0" lang="nl" sz="2800" b="0" i="0" u="none" strike="noStrike" kern="0" cap="none" normalizeH="0" baseline="0" dirty="0">
                <a:ln>
                  <a:noFill/>
                </a:ln>
                <a:solidFill>
                  <a:srgbClr val="F5333F"/>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Proces voor het beheer van gebeurtenis met groot aantal slachtoffers</a:t>
            </a:r>
          </a:p>
          <a:p>
            <a:endParaRPr lang="nl" dirty="0"/>
          </a:p>
        </p:txBody>
      </p:sp>
    </p:spTree>
    <p:extLst>
      <p:ext uri="{BB962C8B-B14F-4D97-AF65-F5344CB8AC3E}">
        <p14:creationId xmlns:p14="http://schemas.microsoft.com/office/powerpoint/2010/main" val="2135142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8"/>
          <p:cNvSpPr/>
          <p:nvPr/>
        </p:nvSpPr>
        <p:spPr>
          <a:xfrm>
            <a:off x="-16474" y="-5347"/>
            <a:ext cx="3247354"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57" name="Google Shape;757;p38"/>
          <p:cNvSpPr txBox="1"/>
          <p:nvPr/>
        </p:nvSpPr>
        <p:spPr>
          <a:xfrm>
            <a:off x="398975" y="891341"/>
            <a:ext cx="2431312" cy="454536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nl"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Waar en wanneer?</a:t>
            </a:r>
            <a:endParaRPr lang="nl" sz="36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758" name="Google Shape;758;p38"/>
          <p:cNvSpPr txBox="1"/>
          <p:nvPr/>
        </p:nvSpPr>
        <p:spPr>
          <a:xfrm>
            <a:off x="3544534" y="1659305"/>
            <a:ext cx="8320881" cy="3539390"/>
          </a:xfrm>
          <a:prstGeom prst="rect">
            <a:avLst/>
          </a:prstGeom>
          <a:noFill/>
          <a:ln>
            <a:noFill/>
          </a:ln>
        </p:spPr>
        <p:txBody>
          <a:bodyPr spcFirstLastPara="1" wrap="square" lIns="91425" tIns="45700" rIns="91425" bIns="45700" anchor="t" anchorCtr="0">
            <a:spAutoFit/>
          </a:bodyPr>
          <a:lstStyle/>
          <a:p>
            <a:pPr algn="l" rtl="0" eaLnBrk="1" hangingPunct="1"/>
            <a:r>
              <a:rPr lang="nl" sz="2800" b="1" i="0" u="none" baseline="0">
                <a:solidFill>
                  <a:srgbClr val="0066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Lichte letsel: </a:t>
            </a:r>
            <a:r>
              <a:rPr lang="nl" sz="2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evalueer ter plaatse</a:t>
            </a:r>
          </a:p>
          <a:p>
            <a:pPr algn="l" rtl="0" eaLnBrk="1" hangingPunct="1">
              <a:buFont typeface="Arial" panose="020B0604020202020204" pitchFamily="34" charset="0"/>
              <a:buNone/>
            </a:pPr>
            <a:endParaRPr lang="nl" altLang="en-US" sz="2800">
              <a:solidFill>
                <a:srgbClr val="006600"/>
              </a:solidFill>
              <a:latin typeface="Open sans" panose="020B0606030504020204" pitchFamily="34" charset="0"/>
              <a:ea typeface="Open sans" panose="020B0606030504020204" pitchFamily="34" charset="0"/>
              <a:cs typeface="+mn-cs"/>
              <a:sym typeface="Arial" panose="020B0604020202020204" pitchFamily="34" charset="0"/>
            </a:endParaRPr>
          </a:p>
          <a:p>
            <a:pPr algn="l" rtl="0" eaLnBrk="1" hangingPunct="1"/>
            <a:r>
              <a:rPr lang="nl" sz="2800" b="1" i="0" u="none" baseline="0">
                <a:solidFill>
                  <a:srgbClr val="FF66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Matig letsel: </a:t>
            </a:r>
            <a:r>
              <a:rPr lang="nl" sz="2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red slachtoffers en verplaats hen eerst naar het verzamelpunt, voer hier triage uit en breng hen vervolgens over naar het behandelingsgebied</a:t>
            </a:r>
          </a:p>
          <a:p>
            <a:pPr algn="l" rtl="0" eaLnBrk="1" hangingPunct="1">
              <a:buFont typeface="Arial" panose="020B0604020202020204" pitchFamily="34" charset="0"/>
              <a:buNone/>
            </a:pPr>
            <a:endParaRPr lang="nl" altLang="en-US" sz="2800" b="1">
              <a:solidFill>
                <a:srgbClr val="FFC000"/>
              </a:solidFill>
              <a:latin typeface="Open sans" panose="020B0606030504020204" pitchFamily="34" charset="0"/>
              <a:ea typeface="Open sans" panose="020B0606030504020204" pitchFamily="34" charset="0"/>
              <a:cs typeface="+mn-cs"/>
              <a:sym typeface="Arial" panose="020B0604020202020204" pitchFamily="34" charset="0"/>
            </a:endParaRPr>
          </a:p>
          <a:p>
            <a:pPr algn="l" rtl="0" eaLnBrk="1" hangingPunct="1"/>
            <a:r>
              <a:rPr lang="nl" sz="28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Groot letsel: </a:t>
            </a:r>
            <a:r>
              <a:rPr lang="nl" sz="2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Ga niet naar binnen, voer enkel gesproken triage uit</a:t>
            </a:r>
            <a:endParaRPr lang="nl" altLang="en-US" sz="2800" dirty="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extLst>
      <p:ext uri="{BB962C8B-B14F-4D97-AF65-F5344CB8AC3E}">
        <p14:creationId xmlns:p14="http://schemas.microsoft.com/office/powerpoint/2010/main" val="4162955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8"/>
          <p:cNvSpPr/>
          <p:nvPr/>
        </p:nvSpPr>
        <p:spPr>
          <a:xfrm>
            <a:off x="0" y="-5347"/>
            <a:ext cx="3247354"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57" name="Google Shape;757;p38"/>
          <p:cNvSpPr txBox="1"/>
          <p:nvPr/>
        </p:nvSpPr>
        <p:spPr>
          <a:xfrm>
            <a:off x="327660" y="1051361"/>
            <a:ext cx="2431312" cy="454536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nl" sz="28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Triage:</a:t>
            </a:r>
          </a:p>
          <a:p>
            <a:pPr marL="0" marR="0" lvl="0" indent="0" algn="l" rtl="0">
              <a:lnSpc>
                <a:spcPct val="90000"/>
              </a:lnSpc>
              <a:spcBef>
                <a:spcPts val="0"/>
              </a:spcBef>
              <a:spcAft>
                <a:spcPts val="0"/>
              </a:spcAft>
              <a:buClr>
                <a:schemeClr val="lt1"/>
              </a:buClr>
              <a:buSzPts val="3600"/>
              <a:buFont typeface="Arial"/>
              <a:buNone/>
            </a:pPr>
            <a:r>
              <a:rPr lang="nl" sz="2800" b="1" i="0" u="none" baseline="0">
                <a:solidFill>
                  <a:schemeClr val="bg1"/>
                </a:solidFill>
                <a:latin typeface="Open sans" panose="020B0606030504020204" pitchFamily="34" charset="0"/>
                <a:ea typeface="Open sans" panose="020B0606030504020204" pitchFamily="34" charset="0"/>
                <a:cs typeface="+mn-cs"/>
                <a:sym typeface="Arial" panose="020B0604020202020204" pitchFamily="34" charset="0"/>
              </a:rPr>
              <a:t>Onthoud OULD</a:t>
            </a:r>
            <a:endParaRPr lang="nl" sz="1100" dirty="0">
              <a:solidFill>
                <a:schemeClr val="bg1"/>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758" name="Google Shape;758;p38"/>
          <p:cNvSpPr txBox="1"/>
          <p:nvPr/>
        </p:nvSpPr>
        <p:spPr>
          <a:xfrm>
            <a:off x="3646170" y="617971"/>
            <a:ext cx="8218170" cy="4978758"/>
          </a:xfrm>
          <a:prstGeom prst="rect">
            <a:avLst/>
          </a:prstGeom>
          <a:noFill/>
          <a:ln>
            <a:noFill/>
          </a:ln>
        </p:spPr>
        <p:txBody>
          <a:bodyPr spcFirstLastPara="1" wrap="square" lIns="91425" tIns="45700" rIns="91425" bIns="45700" anchor="t" anchorCtr="0">
            <a:spAutoFit/>
          </a:bodyPr>
          <a:lstStyle/>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nl" sz="2400" b="1" i="0" u="sng" strike="noStrike" kern="0" cap="none" normalizeH="0" baseline="0">
                <a:ln>
                  <a:noFill/>
                </a:ln>
                <a:solidFill>
                  <a:srgbClr val="FF0000">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Onmiddellijk (O)</a:t>
            </a:r>
            <a:r>
              <a:rPr kumimoji="0" lang="nl" sz="2400" b="1" i="0" u="none" strike="noStrike" kern="0" cap="none" normalizeH="0" baseline="0">
                <a:ln>
                  <a:noFill/>
                </a:ln>
                <a:solidFill>
                  <a:srgbClr val="FF0000">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  </a:t>
            </a:r>
            <a:r>
              <a:rPr kumimoji="0" lang="nl" sz="2400" b="0" i="0" u="none" strike="noStrike" kern="0" cap="none" normalizeH="0" baseline="0">
                <a:ln>
                  <a:noFill/>
                </a:ln>
                <a:solidFill>
                  <a:schemeClr val="tx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Slachtoffer heeft levensbedreigende letsels (luchtwegen, bloeding of shock) </a:t>
            </a:r>
          </a:p>
          <a:p>
            <a:pPr marL="114300" marR="0" lvl="0" algn="l" defTabSz="914400" rtl="0" eaLnBrk="1" fontAlgn="auto" latinLnBrk="0" hangingPunct="1">
              <a:lnSpc>
                <a:spcPct val="90000"/>
              </a:lnSpc>
              <a:spcBef>
                <a:spcPts val="1000"/>
              </a:spcBef>
              <a:spcAft>
                <a:spcPts val="0"/>
              </a:spcAft>
              <a:buClr>
                <a:srgbClr val="000000"/>
              </a:buClr>
              <a:buSzPts val="1800"/>
              <a:tabLst/>
              <a:defRPr/>
            </a:pPr>
            <a:endParaRPr kumimoji="0" lang="nl" altLang="en-US" sz="2400" b="0" i="0" u="none" strike="noStrike" kern="0" cap="none" normalizeH="0" baseline="0" noProof="0">
              <a:ln>
                <a:noFill/>
              </a:ln>
              <a:solidFill>
                <a:schemeClr val="tx1"/>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nl" sz="2400" b="1" i="0" u="sng" strike="noStrike" kern="0" cap="none" normalizeH="0" baseline="0">
                <a:ln>
                  <a:noFill/>
                </a:ln>
                <a:solidFill>
                  <a:schemeClr val="accent4">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Uitgesteld (U)</a:t>
            </a:r>
            <a:r>
              <a:rPr kumimoji="0" lang="nl" sz="2400" b="1" i="0" u="none" strike="noStrike" kern="0" cap="none" normalizeH="0" baseline="0">
                <a:ln>
                  <a:noFill/>
                </a:ln>
                <a:solidFill>
                  <a:schemeClr val="accent4">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  </a:t>
            </a:r>
            <a:r>
              <a:rPr kumimoji="0" lang="nl" sz="2400" b="0" i="0" u="none" strike="noStrike" kern="0" cap="none" normalizeH="0" baseline="0">
                <a:ln>
                  <a:noFill/>
                </a:ln>
                <a:solidFill>
                  <a:schemeClr val="tx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Letsels brengen leven van slachtoffer niet in gevaar; behandeling kan worden uitgesteld</a:t>
            </a:r>
          </a:p>
          <a:p>
            <a:pPr marL="114300" marR="0" lvl="0" algn="l" defTabSz="914400" rtl="0" eaLnBrk="1" fontAlgn="auto" latinLnBrk="0" hangingPunct="1">
              <a:lnSpc>
                <a:spcPct val="90000"/>
              </a:lnSpc>
              <a:spcBef>
                <a:spcPts val="1000"/>
              </a:spcBef>
              <a:spcAft>
                <a:spcPts val="0"/>
              </a:spcAft>
              <a:buClr>
                <a:srgbClr val="000000"/>
              </a:buClr>
              <a:buSzPts val="1800"/>
              <a:tabLst/>
              <a:defRPr/>
            </a:pPr>
            <a:endParaRPr kumimoji="0" lang="nl" altLang="en-US" sz="2400" i="0" u="sng" strike="noStrike" kern="0" cap="none" normalizeH="0" baseline="0" noProof="0">
              <a:ln>
                <a:noFill/>
              </a:ln>
              <a:solidFill>
                <a:schemeClr val="tx1"/>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nl" sz="2400" b="1" i="0" u="sng" strike="noStrike" kern="0" cap="none" normalizeH="0" baseline="0">
                <a:ln>
                  <a:noFill/>
                </a:ln>
                <a:solidFill>
                  <a:srgbClr val="33CC33">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Licht (L)</a:t>
            </a:r>
            <a:r>
              <a:rPr kumimoji="0" lang="nl" sz="2400" b="1" i="0" u="none" strike="noStrike" kern="0" cap="none" normalizeH="0" baseline="0">
                <a:ln>
                  <a:noFill/>
                </a:ln>
                <a:solidFill>
                  <a:srgbClr val="33CC33">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  </a:t>
            </a:r>
            <a:r>
              <a:rPr kumimoji="0" lang="nl" sz="2400" b="0" i="0" u="none" strike="noStrike" kern="0" cap="none" normalizeH="0" baseline="0">
                <a:ln>
                  <a:noFill/>
                </a:ln>
                <a:solidFill>
                  <a:schemeClr val="tx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Lopende gewonden, over het algemeen ambulant. Ze zijn in staat om te komen wanneer u hen roept</a:t>
            </a:r>
          </a:p>
          <a:p>
            <a:pPr marL="114300" marR="0" lvl="0" algn="l" defTabSz="914400" rtl="0" eaLnBrk="1" fontAlgn="auto" latinLnBrk="0" hangingPunct="1">
              <a:lnSpc>
                <a:spcPct val="90000"/>
              </a:lnSpc>
              <a:spcBef>
                <a:spcPts val="1000"/>
              </a:spcBef>
              <a:spcAft>
                <a:spcPts val="0"/>
              </a:spcAft>
              <a:buClr>
                <a:srgbClr val="000000"/>
              </a:buClr>
              <a:buSzPts val="1800"/>
              <a:tabLst/>
              <a:defRPr/>
            </a:pPr>
            <a:endParaRPr kumimoji="0" lang="nl" altLang="en-US" sz="2400" b="0" i="0" u="none" strike="noStrike" kern="0" cap="none" normalizeH="0" baseline="0" noProof="0">
              <a:ln>
                <a:noFill/>
              </a:ln>
              <a:solidFill>
                <a:schemeClr val="tx1"/>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nl" sz="2400" b="1" i="0" u="sng" strike="noStrike" kern="0" cap="none" normalizeH="0" baseline="0">
                <a:ln>
                  <a:noFill/>
                </a:ln>
                <a:solidFill>
                  <a:schemeClr val="tx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Dood (DOOD)</a:t>
            </a:r>
            <a:r>
              <a:rPr kumimoji="0" lang="nl" sz="2400" b="1" i="0" u="none" strike="noStrike" kern="0" cap="none" normalizeH="0" baseline="0">
                <a:ln>
                  <a:noFill/>
                </a:ln>
                <a:solidFill>
                  <a:schemeClr val="tx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  </a:t>
            </a:r>
            <a:r>
              <a:rPr kumimoji="0" lang="nl" sz="2400" b="0" i="0" u="none" strike="noStrike" kern="0" cap="none" normalizeH="0" baseline="0">
                <a:ln>
                  <a:noFill/>
                </a:ln>
                <a:solidFill>
                  <a:schemeClr val="tx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Geen ademhaling na twee pogingen om luchtweg te openen  </a:t>
            </a:r>
            <a:endParaRPr kumimoji="0" lang="nl" altLang="en-US" sz="2400" b="0" i="0" u="none" strike="noStrike" kern="0" cap="none" normalizeH="0" baseline="0" noProof="0" dirty="0">
              <a:ln>
                <a:noFill/>
              </a:ln>
              <a:solidFill>
                <a:schemeClr val="tx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p:txBody>
      </p:sp>
    </p:spTree>
    <p:extLst>
      <p:ext uri="{BB962C8B-B14F-4D97-AF65-F5344CB8AC3E}">
        <p14:creationId xmlns:p14="http://schemas.microsoft.com/office/powerpoint/2010/main" val="841661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8"/>
          <p:cNvSpPr/>
          <p:nvPr/>
        </p:nvSpPr>
        <p:spPr>
          <a:xfrm>
            <a:off x="0" y="-5347"/>
            <a:ext cx="3474720"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57" name="Google Shape;757;p38"/>
          <p:cNvSpPr txBox="1"/>
          <p:nvPr/>
        </p:nvSpPr>
        <p:spPr>
          <a:xfrm>
            <a:off x="177182" y="944136"/>
            <a:ext cx="3297537" cy="454536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nl"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Wat is goed/Wat is slecht</a:t>
            </a:r>
            <a:endParaRPr lang="nl" sz="36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graphicFrame>
        <p:nvGraphicFramePr>
          <p:cNvPr id="14" name="Content Placeholder 5">
            <a:extLst>
              <a:ext uri="{FF2B5EF4-FFF2-40B4-BE49-F238E27FC236}">
                <a16:creationId xmlns:a16="http://schemas.microsoft.com/office/drawing/2014/main" id="{46E0CF2A-9DE6-32E9-658E-1D4735E508C8}"/>
              </a:ext>
            </a:extLst>
          </p:cNvPr>
          <p:cNvGraphicFramePr>
            <a:graphicFrameLocks/>
          </p:cNvGraphicFramePr>
          <p:nvPr>
            <p:extLst>
              <p:ext uri="{D42A27DB-BD31-4B8C-83A1-F6EECF244321}">
                <p14:modId xmlns:p14="http://schemas.microsoft.com/office/powerpoint/2010/main" val="3198245439"/>
              </p:ext>
            </p:extLst>
          </p:nvPr>
        </p:nvGraphicFramePr>
        <p:xfrm>
          <a:off x="3710451" y="810331"/>
          <a:ext cx="8088594" cy="5148739"/>
        </p:xfrm>
        <a:graphic>
          <a:graphicData uri="http://schemas.openxmlformats.org/drawingml/2006/table">
            <a:tbl>
              <a:tblPr firstRow="1" bandRow="1">
                <a:tableStyleId>{ABA9A4D7-C12D-4D36-8020-BEC22142BC0C}</a:tableStyleId>
              </a:tblPr>
              <a:tblGrid>
                <a:gridCol w="4044297">
                  <a:extLst>
                    <a:ext uri="{9D8B030D-6E8A-4147-A177-3AD203B41FA5}">
                      <a16:colId xmlns:a16="http://schemas.microsoft.com/office/drawing/2014/main" val="20000"/>
                    </a:ext>
                  </a:extLst>
                </a:gridCol>
                <a:gridCol w="4044297">
                  <a:extLst>
                    <a:ext uri="{9D8B030D-6E8A-4147-A177-3AD203B41FA5}">
                      <a16:colId xmlns:a16="http://schemas.microsoft.com/office/drawing/2014/main" val="20001"/>
                    </a:ext>
                  </a:extLst>
                </a:gridCol>
              </a:tblGrid>
              <a:tr h="738919">
                <a:tc>
                  <a:txBody>
                    <a:bodyPr/>
                    <a:lstStyle/>
                    <a:p>
                      <a:pPr algn="l" rtl="0"/>
                      <a:r>
                        <a:rPr lang="nl" sz="3200" b="1" i="0" u="none" spc="0" baseline="0">
                          <a:solidFill>
                            <a:schemeClr val="bg1"/>
                          </a:solidFill>
                          <a:latin typeface="Arial" panose="020B0604020202020204" pitchFamily="34" charset="0"/>
                          <a:cs typeface="+mn-cs"/>
                          <a:sym typeface="Arial" panose="020B0604020202020204" pitchFamily="34" charset="0"/>
                        </a:rPr>
                        <a:t>GOED</a:t>
                      </a:r>
                      <a:endParaRPr lang="nl" sz="3200" b="1" spc="0" dirty="0">
                        <a:solidFill>
                          <a:schemeClr val="bg1"/>
                        </a:solidFill>
                        <a:latin typeface="Arial" panose="020B0604020202020204" pitchFamily="34" charset="0"/>
                        <a:ea typeface="Open sans" panose="020B0606030504020204" pitchFamily="34" charset="0"/>
                        <a:cs typeface="+mn-cs"/>
                        <a:sym typeface="Arial" panose="020B0604020202020204" pitchFamily="34" charset="0"/>
                      </a:endParaRPr>
                    </a:p>
                  </a:txBody>
                  <a:tcPr marL="88675" marR="88675" marT="44314" marB="44314">
                    <a:solidFill>
                      <a:srgbClr val="F5333F"/>
                    </a:solidFill>
                  </a:tcPr>
                </a:tc>
                <a:tc>
                  <a:txBody>
                    <a:bodyPr/>
                    <a:lstStyle/>
                    <a:p>
                      <a:pPr algn="l" rtl="0"/>
                      <a:r>
                        <a:rPr lang="nl" sz="3200" b="1" i="0" u="none" spc="0" baseline="0">
                          <a:solidFill>
                            <a:schemeClr val="bg1"/>
                          </a:solidFill>
                          <a:latin typeface="Arial" panose="020B0604020202020204" pitchFamily="34" charset="0"/>
                          <a:cs typeface="+mn-cs"/>
                          <a:sym typeface="Arial" panose="020B0604020202020204" pitchFamily="34" charset="0"/>
                        </a:rPr>
                        <a:t>SLECHT</a:t>
                      </a:r>
                      <a:endParaRPr lang="nl" sz="3200" b="1" spc="0" dirty="0">
                        <a:solidFill>
                          <a:schemeClr val="bg1"/>
                        </a:solidFill>
                        <a:latin typeface="Arial" panose="020B0604020202020204" pitchFamily="34" charset="0"/>
                        <a:ea typeface="Open sans" panose="020B0606030504020204" pitchFamily="34" charset="0"/>
                        <a:cs typeface="+mn-cs"/>
                        <a:sym typeface="Arial" panose="020B0604020202020204" pitchFamily="34" charset="0"/>
                      </a:endParaRPr>
                    </a:p>
                  </a:txBody>
                  <a:tcPr marL="88675" marR="88675" marT="44314" marB="44314">
                    <a:solidFill>
                      <a:srgbClr val="F5333F"/>
                    </a:solidFill>
                  </a:tcPr>
                </a:tc>
                <a:extLst>
                  <a:ext uri="{0D108BD9-81ED-4DB2-BD59-A6C34878D82A}">
                    <a16:rowId xmlns:a16="http://schemas.microsoft.com/office/drawing/2014/main" val="10000"/>
                  </a:ext>
                </a:extLst>
              </a:tr>
              <a:tr h="1093624">
                <a:tc>
                  <a:txBody>
                    <a:bodyPr/>
                    <a:lstStyle/>
                    <a:p>
                      <a:pPr algn="l" rtl="0"/>
                      <a:r>
                        <a:rPr lang="nl" sz="2800" b="1" i="0" u="none" spc="0" baseline="0">
                          <a:solidFill>
                            <a:schemeClr val="dk1">
                              <a:lumMod val="100000"/>
                            </a:schemeClr>
                          </a:solidFill>
                          <a:latin typeface="Arial" panose="020B0604020202020204" pitchFamily="34" charset="0"/>
                          <a:cs typeface="+mn-cs"/>
                          <a:sym typeface="Arial" panose="020B0604020202020204" pitchFamily="34" charset="0"/>
                        </a:rPr>
                        <a:t>ADEMHALING &lt; 30</a:t>
                      </a:r>
                    </a:p>
                    <a:p>
                      <a:endParaRPr lang="nl" sz="1900" spc="0">
                        <a:solidFill>
                          <a:schemeClr val="dk1">
                            <a:lumMod val="100000"/>
                          </a:schemeClr>
                        </a:solidFill>
                        <a:latin typeface="Arial" panose="020B0604020202020204" pitchFamily="34" charset="0"/>
                        <a:cs typeface="+mn-cs"/>
                        <a:sym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l" sz="1900" b="0" i="0" u="none" strike="noStrike" cap="none" spc="0" baseline="0">
                          <a:solidFill>
                            <a:schemeClr val="dk1"/>
                          </a:solidFill>
                          <a:latin typeface="Arial" panose="020B0604020202020204" pitchFamily="34" charset="0"/>
                          <a:cs typeface="+mn-cs"/>
                          <a:sym typeface="Arial" panose="020B0604020202020204" pitchFamily="34" charset="0"/>
                        </a:rPr>
                        <a:t>12 - 30 ademhalingen per minuut (BPM - Breaths per minute)</a:t>
                      </a:r>
                    </a:p>
                    <a:p>
                      <a:pPr marL="0" marR="0" indent="0" algn="l" defTabSz="914400" rtl="0" eaLnBrk="1" fontAlgn="auto" latinLnBrk="0" hangingPunct="1">
                        <a:lnSpc>
                          <a:spcPct val="100000"/>
                        </a:lnSpc>
                        <a:spcBef>
                          <a:spcPts val="0"/>
                        </a:spcBef>
                        <a:spcAft>
                          <a:spcPts val="0"/>
                        </a:spcAft>
                        <a:buClrTx/>
                        <a:buSzTx/>
                        <a:buFontTx/>
                        <a:buNone/>
                        <a:tabLst/>
                        <a:defRPr/>
                      </a:pPr>
                      <a:endParaRPr lang="nl" sz="19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88675" marR="88675" marT="44314" marB="44314"/>
                </a:tc>
                <a:tc>
                  <a:txBody>
                    <a:bodyPr/>
                    <a:lstStyle/>
                    <a:p>
                      <a:pPr algn="l" rtl="0"/>
                      <a:r>
                        <a:rPr lang="nl" sz="2800" b="1" i="0" u="none" spc="0" baseline="0">
                          <a:solidFill>
                            <a:schemeClr val="dk1">
                              <a:lumMod val="100000"/>
                            </a:schemeClr>
                          </a:solidFill>
                          <a:latin typeface="Arial" panose="020B0604020202020204" pitchFamily="34" charset="0"/>
                          <a:cs typeface="+mn-cs"/>
                          <a:sym typeface="Arial" panose="020B0604020202020204" pitchFamily="34" charset="0"/>
                        </a:rPr>
                        <a:t>ADEMHALING &gt; 30</a:t>
                      </a:r>
                      <a:endParaRPr lang="nl" sz="2800" b="1" spc="0" dirty="0">
                        <a:solidFill>
                          <a:schemeClr val="dk1">
                            <a:lumMod val="100000"/>
                          </a:schemeClr>
                        </a:solidFill>
                        <a:latin typeface="Arial" panose="020B0604020202020204" pitchFamily="34" charset="0"/>
                        <a:cs typeface="+mn-cs"/>
                        <a:sym typeface="Arial" panose="020B0604020202020204" pitchFamily="34" charset="0"/>
                      </a:endParaRPr>
                    </a:p>
                  </a:txBody>
                  <a:tcPr marL="88675" marR="88675" marT="44314" marB="44314"/>
                </a:tc>
                <a:extLst>
                  <a:ext uri="{0D108BD9-81ED-4DB2-BD59-A6C34878D82A}">
                    <a16:rowId xmlns:a16="http://schemas.microsoft.com/office/drawing/2014/main" val="10001"/>
                  </a:ext>
                </a:extLst>
              </a:tr>
              <a:tr h="1270976">
                <a:tc>
                  <a:txBody>
                    <a:bodyPr/>
                    <a:lstStyle/>
                    <a:p>
                      <a:pPr algn="l" rtl="0"/>
                      <a:r>
                        <a:rPr lang="nl" sz="1900" b="0" i="0" u="none" spc="0" baseline="0" dirty="0">
                          <a:solidFill>
                            <a:schemeClr val="dk1">
                              <a:lumMod val="100000"/>
                            </a:schemeClr>
                          </a:solidFill>
                          <a:latin typeface="Arial" panose="020B0604020202020204" pitchFamily="34" charset="0"/>
                          <a:cs typeface="+mn-cs"/>
                          <a:sym typeface="Arial" panose="020B0604020202020204" pitchFamily="34" charset="0"/>
                        </a:rPr>
                        <a:t>1 ademhaling elke 3 seconden (20 BPM)</a:t>
                      </a:r>
                    </a:p>
                    <a:p>
                      <a:pPr marL="0" marR="0" indent="0" algn="l" defTabSz="914400" rtl="0" eaLnBrk="1" fontAlgn="auto" latinLnBrk="0" hangingPunct="1">
                        <a:lnSpc>
                          <a:spcPct val="100000"/>
                        </a:lnSpc>
                        <a:spcBef>
                          <a:spcPts val="0"/>
                        </a:spcBef>
                        <a:spcAft>
                          <a:spcPts val="0"/>
                        </a:spcAft>
                        <a:buClrTx/>
                        <a:buSzTx/>
                        <a:buFontTx/>
                        <a:buNone/>
                        <a:tabLst/>
                        <a:defRPr/>
                      </a:pPr>
                      <a:r>
                        <a:rPr lang="nl" sz="1900" b="0" i="0" u="none" spc="0" baseline="0" dirty="0">
                          <a:solidFill>
                            <a:schemeClr val="dk1">
                              <a:lumMod val="100000"/>
                            </a:schemeClr>
                          </a:solidFill>
                          <a:latin typeface="Arial" panose="020B0604020202020204" pitchFamily="34" charset="0"/>
                          <a:cs typeface="+mn-cs"/>
                          <a:sym typeface="Arial" panose="020B0604020202020204" pitchFamily="34" charset="0"/>
                        </a:rPr>
                        <a:t>1 ademhaling elke 4 seconden (15 BPM)</a:t>
                      </a:r>
                      <a:endParaRPr lang="nl" sz="1900" spc="0" dirty="0">
                        <a:solidFill>
                          <a:schemeClr val="dk1">
                            <a:lumMod val="100000"/>
                          </a:schemeClr>
                        </a:solidFill>
                        <a:latin typeface="Arial" panose="020B0604020202020204" pitchFamily="34" charset="0"/>
                        <a:cs typeface="+mn-cs"/>
                        <a:sym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l" sz="1900" b="0" i="0" u="none" spc="0" baseline="0" dirty="0">
                          <a:solidFill>
                            <a:schemeClr val="dk1">
                              <a:lumMod val="100000"/>
                            </a:schemeClr>
                          </a:solidFill>
                          <a:latin typeface="Arial" panose="020B0604020202020204" pitchFamily="34" charset="0"/>
                          <a:cs typeface="+mn-cs"/>
                          <a:sym typeface="Arial" panose="020B0604020202020204" pitchFamily="34" charset="0"/>
                        </a:rPr>
                        <a:t>1 ademhaling elke 5 seconden (12 BPM)</a:t>
                      </a:r>
                    </a:p>
                    <a:p>
                      <a:pPr marL="0" marR="0" indent="0" algn="l" defTabSz="914400" rtl="0" eaLnBrk="1" fontAlgn="auto" latinLnBrk="0" hangingPunct="1">
                        <a:lnSpc>
                          <a:spcPct val="100000"/>
                        </a:lnSpc>
                        <a:spcBef>
                          <a:spcPts val="0"/>
                        </a:spcBef>
                        <a:spcAft>
                          <a:spcPts val="0"/>
                        </a:spcAft>
                        <a:buClrTx/>
                        <a:buSzTx/>
                        <a:buFontTx/>
                        <a:buNone/>
                        <a:tabLst/>
                        <a:defRPr/>
                      </a:pPr>
                      <a:endParaRPr lang="nl" sz="1900" baseline="0" dirty="0"/>
                    </a:p>
                  </a:txBody>
                  <a:tcPr marL="88675" marR="88675" marT="44314" marB="443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 sz="1900" b="0" i="0" u="none" strike="noStrike" cap="none" spc="0" baseline="0">
                          <a:solidFill>
                            <a:schemeClr val="dk1"/>
                          </a:solidFill>
                          <a:latin typeface="Arial" panose="020B0604020202020204" pitchFamily="34" charset="0"/>
                          <a:cs typeface="+mn-cs"/>
                          <a:sym typeface="Arial" panose="020B0604020202020204" pitchFamily="34" charset="0"/>
                        </a:rPr>
                        <a:t>1 ademhaling elke 2 seconden (30 BPM)</a:t>
                      </a:r>
                    </a:p>
                    <a:p>
                      <a:pPr marL="0" marR="0" indent="0" algn="l" defTabSz="914400" rtl="0" eaLnBrk="1" fontAlgn="auto" latinLnBrk="0" hangingPunct="1">
                        <a:lnSpc>
                          <a:spcPct val="100000"/>
                        </a:lnSpc>
                        <a:spcBef>
                          <a:spcPts val="0"/>
                        </a:spcBef>
                        <a:spcAft>
                          <a:spcPts val="0"/>
                        </a:spcAft>
                        <a:buClrTx/>
                        <a:buSzTx/>
                        <a:buFontTx/>
                        <a:buNone/>
                        <a:tabLst/>
                        <a:defRPr/>
                      </a:pPr>
                      <a:r>
                        <a:rPr lang="nl" sz="1900" b="0" i="0" u="none" strike="noStrike" cap="none" spc="0" baseline="0">
                          <a:solidFill>
                            <a:schemeClr val="dk1"/>
                          </a:solidFill>
                          <a:latin typeface="Arial" panose="020B0604020202020204" pitchFamily="34" charset="0"/>
                          <a:cs typeface="+mn-cs"/>
                          <a:sym typeface="Arial" panose="020B0604020202020204" pitchFamily="34" charset="0"/>
                        </a:rPr>
                        <a:t>1 ademhaling elke seconde (60 BPM)</a:t>
                      </a:r>
                      <a:endParaRPr lang="nl" sz="1900" b="0" i="0" u="none" strike="noStrike" cap="none" spc="0" dirty="0">
                        <a:solidFill>
                          <a:schemeClr val="dk1"/>
                        </a:solidFill>
                        <a:latin typeface="Arial" panose="020B0604020202020204" pitchFamily="34" charset="0"/>
                        <a:ea typeface="Open sans" panose="020B0606030504020204" pitchFamily="34" charset="0"/>
                        <a:cs typeface="+mn-cs"/>
                        <a:sym typeface="Arial" panose="020B0604020202020204" pitchFamily="34" charset="0"/>
                      </a:endParaRPr>
                    </a:p>
                  </a:txBody>
                  <a:tcPr marL="88675" marR="88675" marT="44314" marB="44314"/>
                </a:tc>
                <a:extLst>
                  <a:ext uri="{0D108BD9-81ED-4DB2-BD59-A6C34878D82A}">
                    <a16:rowId xmlns:a16="http://schemas.microsoft.com/office/drawing/2014/main" val="10002"/>
                  </a:ext>
                </a:extLst>
              </a:tr>
              <a:tr h="6206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 sz="2800" b="1" i="0" u="none" spc="0" baseline="0">
                          <a:solidFill>
                            <a:schemeClr val="dk1">
                              <a:lumMod val="100000"/>
                            </a:schemeClr>
                          </a:solidFill>
                          <a:latin typeface="Arial" panose="020B0604020202020204" pitchFamily="34" charset="0"/>
                          <a:cs typeface="+mn-cs"/>
                          <a:sym typeface="Arial" panose="020B0604020202020204" pitchFamily="34" charset="0"/>
                        </a:rPr>
                        <a:t>Doorbloeding &lt;2</a:t>
                      </a:r>
                      <a:endParaRPr lang="nl" sz="2800" b="1" spc="0" dirty="0">
                        <a:solidFill>
                          <a:schemeClr val="dk1">
                            <a:lumMod val="100000"/>
                          </a:schemeClr>
                        </a:solidFill>
                        <a:latin typeface="Arial" panose="020B0604020202020204" pitchFamily="34" charset="0"/>
                        <a:ea typeface="Open sans" panose="020B0606030504020204" pitchFamily="34" charset="0"/>
                        <a:cs typeface="+mn-cs"/>
                        <a:sym typeface="Arial" panose="020B0604020202020204" pitchFamily="34" charset="0"/>
                      </a:endParaRPr>
                    </a:p>
                  </a:txBody>
                  <a:tcPr marL="88675" marR="88675" marT="44314" marB="44314"/>
                </a:tc>
                <a:tc>
                  <a:txBody>
                    <a:bodyPr/>
                    <a:lstStyle/>
                    <a:p>
                      <a:pPr algn="l" rtl="0"/>
                      <a:r>
                        <a:rPr lang="nl" sz="2800" b="1" i="0" u="none" spc="0" baseline="0" dirty="0">
                          <a:solidFill>
                            <a:schemeClr val="dk1">
                              <a:lumMod val="100000"/>
                            </a:schemeClr>
                          </a:solidFill>
                          <a:latin typeface="Arial" panose="020B0604020202020204" pitchFamily="34" charset="0"/>
                          <a:cs typeface="+mn-cs"/>
                          <a:sym typeface="Arial" panose="020B0604020202020204" pitchFamily="34" charset="0"/>
                        </a:rPr>
                        <a:t>Doorbloeding &gt; 2</a:t>
                      </a:r>
                      <a:endParaRPr lang="nl" sz="2800" b="1" spc="0" dirty="0">
                        <a:solidFill>
                          <a:schemeClr val="dk1">
                            <a:lumMod val="100000"/>
                          </a:schemeClr>
                        </a:solidFill>
                        <a:latin typeface="Arial" panose="020B0604020202020204" pitchFamily="34" charset="0"/>
                        <a:ea typeface="Open sans" panose="020B0606030504020204" pitchFamily="34" charset="0"/>
                        <a:cs typeface="+mn-cs"/>
                        <a:sym typeface="Arial" panose="020B0604020202020204" pitchFamily="34" charset="0"/>
                      </a:endParaRPr>
                    </a:p>
                  </a:txBody>
                  <a:tcPr marL="88675" marR="88675" marT="44314" marB="44314"/>
                </a:tc>
                <a:extLst>
                  <a:ext uri="{0D108BD9-81ED-4DB2-BD59-A6C34878D82A}">
                    <a16:rowId xmlns:a16="http://schemas.microsoft.com/office/drawing/2014/main" val="10003"/>
                  </a:ext>
                </a:extLst>
              </a:tr>
            </a:tbl>
          </a:graphicData>
        </a:graphic>
      </p:graphicFrame>
      <p:sp>
        <p:nvSpPr>
          <p:cNvPr id="15" name="TextBox 6">
            <a:extLst>
              <a:ext uri="{FF2B5EF4-FFF2-40B4-BE49-F238E27FC236}">
                <a16:creationId xmlns:a16="http://schemas.microsoft.com/office/drawing/2014/main" id="{723477DA-905A-6214-1A97-A998C9F95498}"/>
              </a:ext>
            </a:extLst>
          </p:cNvPr>
          <p:cNvSpPr txBox="1">
            <a:spLocks noChangeArrowheads="1"/>
          </p:cNvSpPr>
          <p:nvPr/>
        </p:nvSpPr>
        <p:spPr bwMode="auto">
          <a:xfrm>
            <a:off x="3710451" y="4940377"/>
            <a:ext cx="4028550"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6600"/>
              </a:buClr>
              <a:buFont typeface="Arial" panose="020B0604020202020204" pitchFamily="34" charset="0"/>
              <a:buChar char="●"/>
              <a:defRPr sz="3200">
                <a:solidFill>
                  <a:srgbClr val="006600"/>
                </a:solidFill>
                <a:latin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800">
                <a:solidFill>
                  <a:srgbClr val="006600"/>
                </a:solidFill>
                <a:latin typeface="Arial" panose="020B0604020202020204" pitchFamily="34" charset="0"/>
              </a:defRPr>
            </a:lvl2pPr>
            <a:lvl3pPr marL="1143000" indent="-228600">
              <a:spcBef>
                <a:spcPct val="20000"/>
              </a:spcBef>
              <a:buClr>
                <a:srgbClr val="006600"/>
              </a:buClr>
              <a:buFont typeface="Symbol" panose="05050102010706020507" pitchFamily="18" charset="2"/>
              <a:buChar char="¨"/>
              <a:defRPr sz="2400">
                <a:solidFill>
                  <a:srgbClr val="006600"/>
                </a:solidFill>
                <a:latin typeface="Arial" panose="020B0604020202020204" pitchFamily="34" charset="0"/>
              </a:defRPr>
            </a:lvl3pPr>
            <a:lvl4pPr marL="1600200" indent="-228600">
              <a:spcBef>
                <a:spcPct val="20000"/>
              </a:spcBef>
              <a:buClr>
                <a:srgbClr val="006600"/>
              </a:buClr>
              <a:buFont typeface="Wingdings" panose="05000000000000000000" pitchFamily="2" charset="2"/>
              <a:buChar char="§"/>
              <a:defRPr sz="2000">
                <a:solidFill>
                  <a:srgbClr val="006600"/>
                </a:solidFill>
                <a:latin typeface="Arial" panose="020B0604020202020204" pitchFamily="34" charset="0"/>
              </a:defRPr>
            </a:lvl4pPr>
            <a:lvl5pPr marL="2057400" indent="-228600">
              <a:spcBef>
                <a:spcPct val="20000"/>
              </a:spcBef>
              <a:buClr>
                <a:srgbClr val="006600"/>
              </a:buClr>
              <a:buFont typeface="Wingdings" panose="05000000000000000000" pitchFamily="2" charset="2"/>
              <a:buChar char="v"/>
              <a:defRPr sz="1600">
                <a:solidFill>
                  <a:srgbClr val="006600"/>
                </a:solidFill>
                <a:latin typeface="Arial" panose="020B0604020202020204" pitchFamily="34" charset="0"/>
              </a:defRPr>
            </a:lvl5pPr>
            <a:lvl6pPr marL="2514600" indent="-228600" eaLnBrk="0" fontAlgn="base" hangingPunct="0">
              <a:spcBef>
                <a:spcPct val="20000"/>
              </a:spcBef>
              <a:spcAft>
                <a:spcPct val="0"/>
              </a:spcAft>
              <a:buClr>
                <a:srgbClr val="006600"/>
              </a:buClr>
              <a:buFont typeface="Wingdings" panose="05000000000000000000" pitchFamily="2" charset="2"/>
              <a:buChar char="v"/>
              <a:defRPr sz="1600">
                <a:solidFill>
                  <a:srgbClr val="006600"/>
                </a:solidFill>
                <a:latin typeface="Arial" panose="020B0604020202020204" pitchFamily="34" charset="0"/>
              </a:defRPr>
            </a:lvl6pPr>
            <a:lvl7pPr marL="2971800" indent="-228600" eaLnBrk="0" fontAlgn="base" hangingPunct="0">
              <a:spcBef>
                <a:spcPct val="20000"/>
              </a:spcBef>
              <a:spcAft>
                <a:spcPct val="0"/>
              </a:spcAft>
              <a:buClr>
                <a:srgbClr val="006600"/>
              </a:buClr>
              <a:buFont typeface="Wingdings" panose="05000000000000000000" pitchFamily="2" charset="2"/>
              <a:buChar char="v"/>
              <a:defRPr sz="1600">
                <a:solidFill>
                  <a:srgbClr val="006600"/>
                </a:solidFill>
                <a:latin typeface="Arial" panose="020B0604020202020204" pitchFamily="34" charset="0"/>
              </a:defRPr>
            </a:lvl7pPr>
            <a:lvl8pPr marL="3429000" indent="-228600" eaLnBrk="0" fontAlgn="base" hangingPunct="0">
              <a:spcBef>
                <a:spcPct val="20000"/>
              </a:spcBef>
              <a:spcAft>
                <a:spcPct val="0"/>
              </a:spcAft>
              <a:buClr>
                <a:srgbClr val="006600"/>
              </a:buClr>
              <a:buFont typeface="Wingdings" panose="05000000000000000000" pitchFamily="2" charset="2"/>
              <a:buChar char="v"/>
              <a:defRPr sz="1600">
                <a:solidFill>
                  <a:srgbClr val="006600"/>
                </a:solidFill>
                <a:latin typeface="Arial" panose="020B0604020202020204" pitchFamily="34" charset="0"/>
              </a:defRPr>
            </a:lvl8pPr>
            <a:lvl9pPr marL="3886200" indent="-228600" eaLnBrk="0" fontAlgn="base" hangingPunct="0">
              <a:spcBef>
                <a:spcPct val="20000"/>
              </a:spcBef>
              <a:spcAft>
                <a:spcPct val="0"/>
              </a:spcAft>
              <a:buClr>
                <a:srgbClr val="006600"/>
              </a:buClr>
              <a:buFont typeface="Wingdings" panose="05000000000000000000" pitchFamily="2" charset="2"/>
              <a:buChar char="v"/>
              <a:defRPr sz="1600">
                <a:solidFill>
                  <a:srgbClr val="006600"/>
                </a:solidFill>
                <a:latin typeface="Arial" panose="020B0604020202020204" pitchFamily="34" charset="0"/>
              </a:defRPr>
            </a:lvl9pPr>
          </a:lstStyle>
          <a:p>
            <a:pPr algn="l" rtl="0" eaLnBrk="1" hangingPunct="1">
              <a:spcBef>
                <a:spcPct val="0"/>
              </a:spcBef>
              <a:buClrTx/>
              <a:buFontTx/>
              <a:buNone/>
            </a:pPr>
            <a:r>
              <a:rPr lang="nl" sz="2000" b="0" i="0" u="none" baseline="0" dirty="0">
                <a:solidFill>
                  <a:srgbClr val="FFFF00"/>
                </a:solidFill>
                <a:cs typeface="+mn-cs"/>
                <a:sym typeface="Arial" panose="020B0604020202020204" pitchFamily="34" charset="0"/>
              </a:rPr>
              <a:t>Voert opdrachten uit</a:t>
            </a:r>
            <a:endParaRPr lang="nl" altLang="en-US" sz="2000" dirty="0">
              <a:solidFill>
                <a:srgbClr val="FFFF00"/>
              </a:solidFill>
              <a:cs typeface="+mn-cs"/>
              <a:sym typeface="Arial" panose="020B0604020202020204" pitchFamily="34" charset="0"/>
            </a:endParaRPr>
          </a:p>
        </p:txBody>
      </p:sp>
      <p:sp>
        <p:nvSpPr>
          <p:cNvPr id="16" name="TextBox 6">
            <a:extLst>
              <a:ext uri="{FF2B5EF4-FFF2-40B4-BE49-F238E27FC236}">
                <a16:creationId xmlns:a16="http://schemas.microsoft.com/office/drawing/2014/main" id="{D3F2CEDD-A2D8-87B3-1D85-0B5ECF785034}"/>
              </a:ext>
            </a:extLst>
          </p:cNvPr>
          <p:cNvSpPr txBox="1">
            <a:spLocks noChangeArrowheads="1"/>
          </p:cNvSpPr>
          <p:nvPr/>
        </p:nvSpPr>
        <p:spPr bwMode="auto">
          <a:xfrm>
            <a:off x="7739001" y="4940377"/>
            <a:ext cx="4060044"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6600"/>
              </a:buClr>
              <a:buFont typeface="Arial" panose="020B0604020202020204" pitchFamily="34" charset="0"/>
              <a:buChar char="●"/>
              <a:defRPr sz="3200">
                <a:solidFill>
                  <a:srgbClr val="006600"/>
                </a:solidFill>
                <a:latin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800">
                <a:solidFill>
                  <a:srgbClr val="006600"/>
                </a:solidFill>
                <a:latin typeface="Arial" panose="020B0604020202020204" pitchFamily="34" charset="0"/>
              </a:defRPr>
            </a:lvl2pPr>
            <a:lvl3pPr marL="1143000" indent="-228600">
              <a:spcBef>
                <a:spcPct val="20000"/>
              </a:spcBef>
              <a:buClr>
                <a:srgbClr val="006600"/>
              </a:buClr>
              <a:buFont typeface="Symbol" panose="05050102010706020507" pitchFamily="18" charset="2"/>
              <a:buChar char="¨"/>
              <a:defRPr sz="2400">
                <a:solidFill>
                  <a:srgbClr val="006600"/>
                </a:solidFill>
                <a:latin typeface="Arial" panose="020B0604020202020204" pitchFamily="34" charset="0"/>
              </a:defRPr>
            </a:lvl3pPr>
            <a:lvl4pPr marL="1600200" indent="-228600">
              <a:spcBef>
                <a:spcPct val="20000"/>
              </a:spcBef>
              <a:buClr>
                <a:srgbClr val="006600"/>
              </a:buClr>
              <a:buFont typeface="Wingdings" panose="05000000000000000000" pitchFamily="2" charset="2"/>
              <a:buChar char="§"/>
              <a:defRPr sz="2000">
                <a:solidFill>
                  <a:srgbClr val="006600"/>
                </a:solidFill>
                <a:latin typeface="Arial" panose="020B0604020202020204" pitchFamily="34" charset="0"/>
              </a:defRPr>
            </a:lvl4pPr>
            <a:lvl5pPr marL="2057400" indent="-228600">
              <a:spcBef>
                <a:spcPct val="20000"/>
              </a:spcBef>
              <a:buClr>
                <a:srgbClr val="006600"/>
              </a:buClr>
              <a:buFont typeface="Wingdings" panose="05000000000000000000" pitchFamily="2" charset="2"/>
              <a:buChar char="v"/>
              <a:defRPr sz="1600">
                <a:solidFill>
                  <a:srgbClr val="006600"/>
                </a:solidFill>
                <a:latin typeface="Arial" panose="020B0604020202020204" pitchFamily="34" charset="0"/>
              </a:defRPr>
            </a:lvl5pPr>
            <a:lvl6pPr marL="2514600" indent="-228600" eaLnBrk="0" fontAlgn="base" hangingPunct="0">
              <a:spcBef>
                <a:spcPct val="20000"/>
              </a:spcBef>
              <a:spcAft>
                <a:spcPct val="0"/>
              </a:spcAft>
              <a:buClr>
                <a:srgbClr val="006600"/>
              </a:buClr>
              <a:buFont typeface="Wingdings" panose="05000000000000000000" pitchFamily="2" charset="2"/>
              <a:buChar char="v"/>
              <a:defRPr sz="1600">
                <a:solidFill>
                  <a:srgbClr val="006600"/>
                </a:solidFill>
                <a:latin typeface="Arial" panose="020B0604020202020204" pitchFamily="34" charset="0"/>
              </a:defRPr>
            </a:lvl6pPr>
            <a:lvl7pPr marL="2971800" indent="-228600" eaLnBrk="0" fontAlgn="base" hangingPunct="0">
              <a:spcBef>
                <a:spcPct val="20000"/>
              </a:spcBef>
              <a:spcAft>
                <a:spcPct val="0"/>
              </a:spcAft>
              <a:buClr>
                <a:srgbClr val="006600"/>
              </a:buClr>
              <a:buFont typeface="Wingdings" panose="05000000000000000000" pitchFamily="2" charset="2"/>
              <a:buChar char="v"/>
              <a:defRPr sz="1600">
                <a:solidFill>
                  <a:srgbClr val="006600"/>
                </a:solidFill>
                <a:latin typeface="Arial" panose="020B0604020202020204" pitchFamily="34" charset="0"/>
              </a:defRPr>
            </a:lvl7pPr>
            <a:lvl8pPr marL="3429000" indent="-228600" eaLnBrk="0" fontAlgn="base" hangingPunct="0">
              <a:spcBef>
                <a:spcPct val="20000"/>
              </a:spcBef>
              <a:spcAft>
                <a:spcPct val="0"/>
              </a:spcAft>
              <a:buClr>
                <a:srgbClr val="006600"/>
              </a:buClr>
              <a:buFont typeface="Wingdings" panose="05000000000000000000" pitchFamily="2" charset="2"/>
              <a:buChar char="v"/>
              <a:defRPr sz="1600">
                <a:solidFill>
                  <a:srgbClr val="006600"/>
                </a:solidFill>
                <a:latin typeface="Arial" panose="020B0604020202020204" pitchFamily="34" charset="0"/>
              </a:defRPr>
            </a:lvl8pPr>
            <a:lvl9pPr marL="3886200" indent="-228600" eaLnBrk="0" fontAlgn="base" hangingPunct="0">
              <a:spcBef>
                <a:spcPct val="20000"/>
              </a:spcBef>
              <a:spcAft>
                <a:spcPct val="0"/>
              </a:spcAft>
              <a:buClr>
                <a:srgbClr val="006600"/>
              </a:buClr>
              <a:buFont typeface="Wingdings" panose="05000000000000000000" pitchFamily="2" charset="2"/>
              <a:buChar char="v"/>
              <a:defRPr sz="1600">
                <a:solidFill>
                  <a:srgbClr val="006600"/>
                </a:solidFill>
                <a:latin typeface="Arial" panose="020B0604020202020204" pitchFamily="34" charset="0"/>
              </a:defRPr>
            </a:lvl9pPr>
          </a:lstStyle>
          <a:p>
            <a:pPr algn="l" rtl="0" eaLnBrk="1" hangingPunct="1">
              <a:spcBef>
                <a:spcPct val="0"/>
              </a:spcBef>
              <a:buClrTx/>
              <a:buFontTx/>
              <a:buNone/>
            </a:pPr>
            <a:r>
              <a:rPr lang="nl" sz="2000" b="0" i="0" u="none" baseline="0" dirty="0">
                <a:solidFill>
                  <a:srgbClr val="FF0000"/>
                </a:solidFill>
                <a:cs typeface="+mn-cs"/>
                <a:sym typeface="Arial" panose="020B0604020202020204" pitchFamily="34" charset="0"/>
              </a:rPr>
              <a:t>  Verslechterde mentale status</a:t>
            </a:r>
            <a:endParaRPr lang="nl" altLang="en-US" sz="2000" dirty="0">
              <a:solidFill>
                <a:srgbClr val="FF0000"/>
              </a:solidFill>
              <a:cs typeface="+mn-cs"/>
              <a:sym typeface="Arial" panose="020B0604020202020204" pitchFamily="34" charset="0"/>
            </a:endParaRPr>
          </a:p>
        </p:txBody>
      </p:sp>
    </p:spTree>
    <p:extLst>
      <p:ext uri="{BB962C8B-B14F-4D97-AF65-F5344CB8AC3E}">
        <p14:creationId xmlns:p14="http://schemas.microsoft.com/office/powerpoint/2010/main" val="1472134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8"/>
          <p:cNvSpPr/>
          <p:nvPr/>
        </p:nvSpPr>
        <p:spPr>
          <a:xfrm>
            <a:off x="0" y="-5347"/>
            <a:ext cx="3247354"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57" name="Google Shape;757;p38"/>
          <p:cNvSpPr txBox="1"/>
          <p:nvPr/>
        </p:nvSpPr>
        <p:spPr>
          <a:xfrm>
            <a:off x="211015" y="719891"/>
            <a:ext cx="2924071" cy="454536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nl" sz="3200" b="1" i="0" u="none" baseline="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Triageproces</a:t>
            </a:r>
            <a:endParaRPr lang="nl" sz="32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758" name="Google Shape;758;p38"/>
          <p:cNvSpPr txBox="1"/>
          <p:nvPr/>
        </p:nvSpPr>
        <p:spPr>
          <a:xfrm>
            <a:off x="3606196" y="794856"/>
            <a:ext cx="8155274" cy="5262939"/>
          </a:xfrm>
          <a:prstGeom prst="rect">
            <a:avLst/>
          </a:prstGeom>
          <a:noFill/>
          <a:ln>
            <a:noFill/>
          </a:ln>
        </p:spPr>
        <p:txBody>
          <a:bodyPr spcFirstLastPara="1" wrap="square" lIns="91425" tIns="45700" rIns="91425" bIns="45700" anchor="t" anchorCtr="0">
            <a:spAutoFit/>
          </a:bodyPr>
          <a:lstStyle/>
          <a:p>
            <a:pPr algn="l" rtl="0" eaLnBrk="1" hangingPunct="1">
              <a:buClr>
                <a:srgbClr val="F5333F"/>
              </a:buClr>
            </a:pPr>
            <a:r>
              <a:rPr lang="nl" sz="2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Stap 1:  </a:t>
            </a:r>
            <a:r>
              <a:rPr lang="nl" sz="2800" b="0" i="0" u="none" baseline="0">
                <a:solidFill>
                  <a:srgbClr val="00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Stop, kijk, luister en denk</a:t>
            </a:r>
          </a:p>
          <a:p>
            <a:pPr algn="l" rtl="0" eaLnBrk="1" hangingPunct="1">
              <a:buClr>
                <a:srgbClr val="F5333F"/>
              </a:buClr>
            </a:pPr>
            <a:r>
              <a:rPr lang="nl" sz="2800" b="0" i="0" u="none" baseline="0">
                <a:latin typeface="Open sans" panose="020B0606030504020204" pitchFamily="34" charset="0"/>
                <a:ea typeface="Open sans" panose="020B0606030504020204" pitchFamily="34" charset="0"/>
                <a:cs typeface="+mn-cs"/>
                <a:sym typeface="Arial" panose="020B0604020202020204" pitchFamily="34" charset="0"/>
              </a:rPr>
              <a:t> </a:t>
            </a:r>
          </a:p>
          <a:p>
            <a:pPr algn="l" rtl="0" eaLnBrk="1" hangingPunct="1">
              <a:buClr>
                <a:srgbClr val="F5333F"/>
              </a:buClr>
            </a:pPr>
            <a:r>
              <a:rPr lang="nl" sz="2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Stap 2:  </a:t>
            </a:r>
            <a:r>
              <a:rPr lang="nl" sz="2800" b="0" i="0" u="none" baseline="0">
                <a:solidFill>
                  <a:srgbClr val="00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Voer gesproken triage uit </a:t>
            </a:r>
          </a:p>
          <a:p>
            <a:pPr marL="457200" indent="-457200" algn="l" rtl="0" eaLnBrk="1" hangingPunct="1">
              <a:buClr>
                <a:srgbClr val="F5333F"/>
              </a:buClr>
              <a:buFont typeface="Wingdings" panose="05000000000000000000" pitchFamily="2" charset="2"/>
              <a:buChar char="§"/>
            </a:pPr>
            <a:endParaRPr lang="nl" altLang="en-US" sz="2800">
              <a:latin typeface="Open sans" panose="020B0606030504020204" pitchFamily="34" charset="0"/>
              <a:ea typeface="Open sans" panose="020B0606030504020204" pitchFamily="34" charset="0"/>
              <a:cs typeface="+mn-cs"/>
              <a:sym typeface="Arial" panose="020B0604020202020204" pitchFamily="34" charset="0"/>
            </a:endParaRPr>
          </a:p>
          <a:p>
            <a:pPr algn="l" rtl="0" eaLnBrk="1" hangingPunct="1">
              <a:buClr>
                <a:srgbClr val="F5333F"/>
              </a:buClr>
            </a:pPr>
            <a:r>
              <a:rPr lang="nl" sz="2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Stap 3:  </a:t>
            </a:r>
            <a:r>
              <a:rPr lang="nl" sz="2800" b="0" i="0" u="none" baseline="0">
                <a:solidFill>
                  <a:srgbClr val="00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Begin waar u zich bevindt; volg systematische route </a:t>
            </a:r>
          </a:p>
          <a:p>
            <a:pPr marL="457200" indent="-457200" algn="l" rtl="0" eaLnBrk="1" hangingPunct="1">
              <a:buClr>
                <a:srgbClr val="F5333F"/>
              </a:buClr>
              <a:buFont typeface="Wingdings" panose="05000000000000000000" pitchFamily="2" charset="2"/>
              <a:buChar char="§"/>
            </a:pPr>
            <a:endParaRPr lang="nl" altLang="en-US" sz="2800">
              <a:latin typeface="Open sans" panose="020B0606030504020204" pitchFamily="34" charset="0"/>
              <a:ea typeface="Open sans" panose="020B0606030504020204" pitchFamily="34" charset="0"/>
              <a:cs typeface="+mn-cs"/>
              <a:sym typeface="Arial" panose="020B0604020202020204" pitchFamily="34" charset="0"/>
            </a:endParaRPr>
          </a:p>
          <a:p>
            <a:pPr algn="l" rtl="0" eaLnBrk="1" hangingPunct="1">
              <a:buClr>
                <a:srgbClr val="F5333F"/>
              </a:buClr>
            </a:pPr>
            <a:r>
              <a:rPr lang="nl" sz="2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Stap 4:  </a:t>
            </a:r>
            <a:r>
              <a:rPr lang="nl" sz="2800" b="0" i="0" u="none" baseline="0">
                <a:solidFill>
                  <a:srgbClr val="00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Evalueer elk slachtoffer en ken een label toe</a:t>
            </a:r>
          </a:p>
          <a:p>
            <a:pPr algn="l" rtl="0" eaLnBrk="1" hangingPunct="1">
              <a:buClr>
                <a:srgbClr val="F5333F"/>
              </a:buClr>
            </a:pPr>
            <a:endParaRPr lang="nl" altLang="en-US" sz="2800">
              <a:latin typeface="Open sans" panose="020B0606030504020204" pitchFamily="34" charset="0"/>
              <a:ea typeface="Open sans" panose="020B0606030504020204" pitchFamily="34" charset="0"/>
              <a:cs typeface="+mn-cs"/>
              <a:sym typeface="Arial" panose="020B0604020202020204" pitchFamily="34" charset="0"/>
            </a:endParaRPr>
          </a:p>
          <a:p>
            <a:pPr algn="l" rtl="0" eaLnBrk="1" hangingPunct="1">
              <a:buClr>
                <a:srgbClr val="F5333F"/>
              </a:buClr>
            </a:pPr>
            <a:r>
              <a:rPr lang="nl" sz="2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Stap 5:  </a:t>
            </a:r>
            <a:r>
              <a:rPr lang="nl" sz="2800" b="0" i="0" u="none" baseline="0">
                <a:solidFill>
                  <a:srgbClr val="00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Behandel ‘O’-slachtoffers onmiddellijk </a:t>
            </a:r>
          </a:p>
          <a:p>
            <a:pPr algn="l" rtl="0" eaLnBrk="1" hangingPunct="1">
              <a:buClr>
                <a:srgbClr val="F5333F"/>
              </a:buClr>
            </a:pPr>
            <a:endParaRPr lang="nl" altLang="en-US" sz="2800">
              <a:latin typeface="Open sans" panose="020B0606030504020204" pitchFamily="34" charset="0"/>
              <a:ea typeface="Open sans" panose="020B0606030504020204" pitchFamily="34" charset="0"/>
              <a:cs typeface="+mn-cs"/>
              <a:sym typeface="Arial" panose="020B0604020202020204" pitchFamily="34" charset="0"/>
            </a:endParaRPr>
          </a:p>
          <a:p>
            <a:pPr algn="l" rtl="0" eaLnBrk="1" hangingPunct="1">
              <a:buClr>
                <a:srgbClr val="F5333F"/>
              </a:buClr>
            </a:pPr>
            <a:r>
              <a:rPr lang="nl" sz="2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Stap 6:  </a:t>
            </a:r>
            <a:r>
              <a:rPr lang="nl" sz="2800" b="0" i="0" u="none" baseline="0">
                <a:solidFill>
                  <a:srgbClr val="00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Documenteer triageresultaten</a:t>
            </a:r>
            <a:endParaRPr lang="nl" altLang="en-US" sz="2800" dirty="0">
              <a:solidFill>
                <a:srgbClr val="000000">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extLst>
      <p:ext uri="{BB962C8B-B14F-4D97-AF65-F5344CB8AC3E}">
        <p14:creationId xmlns:p14="http://schemas.microsoft.com/office/powerpoint/2010/main" val="3938767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8"/>
          <p:cNvSpPr/>
          <p:nvPr/>
        </p:nvSpPr>
        <p:spPr>
          <a:xfrm>
            <a:off x="0" y="-5347"/>
            <a:ext cx="3247354"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57" name="Google Shape;757;p38"/>
          <p:cNvSpPr txBox="1"/>
          <p:nvPr/>
        </p:nvSpPr>
        <p:spPr>
          <a:xfrm>
            <a:off x="816042" y="891341"/>
            <a:ext cx="2431312" cy="454536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nl"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Valkuilen bij triage</a:t>
            </a:r>
            <a:endParaRPr lang="nl" sz="36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4" name="Picture 3" descr="A group of people wearing face masks&#10;&#10;Description automatically generated">
            <a:extLst>
              <a:ext uri="{FF2B5EF4-FFF2-40B4-BE49-F238E27FC236}">
                <a16:creationId xmlns:a16="http://schemas.microsoft.com/office/drawing/2014/main" id="{468AE4CD-C45E-EBFD-537C-18E8422E14CA}"/>
              </a:ext>
            </a:extLst>
          </p:cNvPr>
          <p:cNvPicPr>
            <a:picLocks noChangeAspect="1"/>
          </p:cNvPicPr>
          <p:nvPr/>
        </p:nvPicPr>
        <p:blipFill>
          <a:blip r:embed="rId3"/>
          <a:stretch>
            <a:fillRect/>
          </a:stretch>
        </p:blipFill>
        <p:spPr>
          <a:xfrm>
            <a:off x="3247354" y="-5347"/>
            <a:ext cx="8944646" cy="6863346"/>
          </a:xfrm>
          <a:prstGeom prst="rect">
            <a:avLst/>
          </a:prstGeom>
        </p:spPr>
      </p:pic>
      <p:sp>
        <p:nvSpPr>
          <p:cNvPr id="5" name="Google Shape;422;p16">
            <a:extLst>
              <a:ext uri="{FF2B5EF4-FFF2-40B4-BE49-F238E27FC236}">
                <a16:creationId xmlns:a16="http://schemas.microsoft.com/office/drawing/2014/main" id="{3DFE6D51-D89D-616F-F42A-E20C6A95D173}"/>
              </a:ext>
            </a:extLst>
          </p:cNvPr>
          <p:cNvSpPr/>
          <p:nvPr/>
        </p:nvSpPr>
        <p:spPr>
          <a:xfrm>
            <a:off x="3247354" y="3937148"/>
            <a:ext cx="8944646" cy="2396249"/>
          </a:xfrm>
          <a:prstGeom prst="rect">
            <a:avLst/>
          </a:prstGeom>
          <a:solidFill>
            <a:srgbClr val="E42D38">
              <a:alpha val="84705"/>
            </a:srgbClr>
          </a:solidFill>
          <a:ln>
            <a:noFill/>
          </a:ln>
        </p:spPr>
        <p:txBody>
          <a:bodyPr spcFirstLastPara="1" wrap="square" lIns="91425" tIns="45700" rIns="91425" bIns="45700" anchor="ctr" anchorCtr="0">
            <a:noAutofit/>
          </a:bodyPr>
          <a:lstStyle/>
          <a:p>
            <a:pPr marL="685800" indent="-685800" algn="l" rtl="0" eaLnBrk="1" hangingPunct="1">
              <a:buClr>
                <a:srgbClr val="F5333F"/>
              </a:buClr>
              <a:buFont typeface="Wingdings" panose="05000000000000000000" pitchFamily="2" charset="2"/>
              <a:buChar char="§"/>
            </a:pPr>
            <a:r>
              <a:rPr lang="nl" sz="2400" b="0" i="0" u="none" baseline="0">
                <a:solidFill>
                  <a:schemeClr val="bg1"/>
                </a:solidFill>
                <a:latin typeface="Open sans" panose="020B0606030504020204" pitchFamily="34" charset="0"/>
                <a:ea typeface="Open sans" panose="020B0606030504020204" pitchFamily="34" charset="0"/>
                <a:cs typeface="+mn-cs"/>
                <a:sym typeface="Arial" panose="020B0604020202020204" pitchFamily="34" charset="0"/>
              </a:rPr>
              <a:t>Geen teamplan, organisatie of doelstelling</a:t>
            </a:r>
          </a:p>
          <a:p>
            <a:pPr marL="685800" indent="-685800" algn="l" rtl="0" eaLnBrk="1" hangingPunct="1">
              <a:buClr>
                <a:srgbClr val="F5333F"/>
              </a:buClr>
              <a:buFont typeface="Wingdings" panose="05000000000000000000" pitchFamily="2" charset="2"/>
              <a:buChar char="§"/>
            </a:pPr>
            <a:r>
              <a:rPr lang="nl" sz="2400" b="0" i="0" u="none" baseline="0">
                <a:solidFill>
                  <a:schemeClr val="bg1"/>
                </a:solidFill>
                <a:latin typeface="Open sans" panose="020B0606030504020204" pitchFamily="34" charset="0"/>
                <a:ea typeface="Open sans" panose="020B0606030504020204" pitchFamily="34" charset="0"/>
                <a:cs typeface="+mn-cs"/>
                <a:sym typeface="Arial" panose="020B0604020202020204" pitchFamily="34" charset="0"/>
              </a:rPr>
              <a:t>Besluiteloosheid bij leiding</a:t>
            </a:r>
          </a:p>
          <a:p>
            <a:pPr marL="685800" indent="-685800" algn="l" rtl="0" eaLnBrk="1" hangingPunct="1">
              <a:buClr>
                <a:srgbClr val="F5333F"/>
              </a:buClr>
              <a:buFont typeface="Wingdings" panose="05000000000000000000" pitchFamily="2" charset="2"/>
              <a:buChar char="§"/>
            </a:pPr>
            <a:r>
              <a:rPr lang="nl" sz="2400" b="0" i="0" u="none" baseline="0">
                <a:solidFill>
                  <a:schemeClr val="bg1"/>
                </a:solidFill>
                <a:latin typeface="Open sans" panose="020B0606030504020204" pitchFamily="34" charset="0"/>
                <a:ea typeface="Open sans" panose="020B0606030504020204" pitchFamily="34" charset="0"/>
                <a:cs typeface="+mn-cs"/>
                <a:sym typeface="Arial" panose="020B0604020202020204" pitchFamily="34" charset="0"/>
              </a:rPr>
              <a:t>Teveel focus op één gewonde</a:t>
            </a:r>
          </a:p>
          <a:p>
            <a:pPr marL="685800" indent="-685800" algn="l" rtl="0" eaLnBrk="1" hangingPunct="1">
              <a:buClr>
                <a:srgbClr val="F5333F"/>
              </a:buClr>
              <a:buFont typeface="Wingdings" panose="05000000000000000000" pitchFamily="2" charset="2"/>
              <a:buChar char="§"/>
            </a:pPr>
            <a:r>
              <a:rPr lang="nl" sz="2400" b="0" i="0" u="none" baseline="0">
                <a:solidFill>
                  <a:schemeClr val="bg1"/>
                </a:solidFill>
                <a:latin typeface="Open sans" panose="020B0606030504020204" pitchFamily="34" charset="0"/>
                <a:ea typeface="Open sans" panose="020B0606030504020204" pitchFamily="34" charset="0"/>
                <a:cs typeface="+mn-cs"/>
                <a:sym typeface="Arial" panose="020B0604020202020204" pitchFamily="34" charset="0"/>
              </a:rPr>
              <a:t>Behandeling (in plaats van triage) </a:t>
            </a:r>
            <a:endParaRPr lang="nl" altLang="en-US" sz="2400" dirty="0">
              <a:solidFill>
                <a:schemeClr val="bg1"/>
              </a:solidFill>
              <a:latin typeface="Open sans" panose="020B0606030504020204" pitchFamily="34" charset="0"/>
              <a:ea typeface="Open sans" panose="020B0606030504020204" pitchFamily="34" charset="0"/>
              <a:cs typeface="+mn-cs"/>
              <a:sym typeface="Arial" panose="020B0604020202020204" pitchFamily="34" charset="0"/>
            </a:endParaRPr>
          </a:p>
        </p:txBody>
      </p:sp>
    </p:spTree>
    <p:extLst>
      <p:ext uri="{BB962C8B-B14F-4D97-AF65-F5344CB8AC3E}">
        <p14:creationId xmlns:p14="http://schemas.microsoft.com/office/powerpoint/2010/main" val="2074311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42"/>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820" name="Google Shape;820;p42"/>
          <p:cNvSpPr txBox="1"/>
          <p:nvPr/>
        </p:nvSpPr>
        <p:spPr>
          <a:xfrm>
            <a:off x="747066" y="343097"/>
            <a:ext cx="2888763" cy="508495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nl" sz="3600" b="1" i="0" u="none" baseline="0">
                <a:solidFill>
                  <a:srgbClr val="FF0000"/>
                </a:solidFill>
                <a:latin typeface="Open sans" panose="020B0606030504020204" pitchFamily="34" charset="0"/>
                <a:ea typeface="Open sans" panose="020B0606030504020204" pitchFamily="34" charset="0"/>
                <a:cs typeface="+mn-cs"/>
                <a:sym typeface="Arial" panose="020B0604020202020204" pitchFamily="34" charset="0"/>
              </a:rPr>
              <a:t>Uitvoeren van een triage-evaluatie</a:t>
            </a:r>
            <a:endParaRPr lang="nl" dirty="0">
              <a:solidFill>
                <a:srgbClr val="FF0000"/>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821" name="Google Shape;821;p42"/>
          <p:cNvSpPr txBox="1"/>
          <p:nvPr/>
        </p:nvSpPr>
        <p:spPr>
          <a:xfrm>
            <a:off x="6425466" y="2379654"/>
            <a:ext cx="4612648"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Zie sectie 6.6.2 </a:t>
            </a:r>
            <a:r>
              <a:rPr lang="nl" sz="2000" b="1" i="0" u="none" baseline="0">
                <a:solidFill>
                  <a:srgbClr val="FF0000">
                    <a:lumMod val="100000"/>
                  </a:srgbClr>
                </a:solidFill>
                <a:latin typeface="Open sans" panose="020B0606030504020204" pitchFamily="34" charset="0"/>
                <a:ea typeface="Open sans" panose="020B0606030504020204" pitchFamily="34" charset="0"/>
                <a:cs typeface="+mn-cs"/>
                <a:sym typeface="Arial" panose="020B0604020202020204" pitchFamily="34" charset="0"/>
              </a:rPr>
              <a:t>pagina 22-24 </a:t>
            </a:r>
            <a:r>
              <a:rPr lang="nl" sz="2000" b="0" i="0" u="none" baseline="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van de field-gids</a:t>
            </a:r>
            <a:endParaRPr lang="nl" sz="2000" dirty="0">
              <a:solidFill>
                <a:schemeClr val="dk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endParaRPr lang="nl" sz="20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nl" sz="2000" b="0" i="0" u="none" baseline="0">
                <a:solidFill>
                  <a:schemeClr val="dk1"/>
                </a:solidFill>
                <a:latin typeface="Open sans" panose="020B0606030504020204" pitchFamily="34" charset="0"/>
                <a:ea typeface="Open sans" panose="020B0606030504020204" pitchFamily="34" charset="0"/>
                <a:cs typeface="+mn-cs"/>
                <a:sym typeface="Arial" panose="020B0604020202020204" pitchFamily="34" charset="0"/>
              </a:rPr>
              <a:t>Neem contact op met uw nationale vereniging om de basisprincipes van eerste hulp te kennen.</a:t>
            </a:r>
            <a:endParaRPr lang="nl" sz="2000" dirty="0">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822" name="Google Shape;822;p42"/>
          <p:cNvPicPr preferRelativeResize="0"/>
          <p:nvPr/>
        </p:nvPicPr>
        <p:blipFill rotWithShape="1">
          <a:blip r:embed="rId3">
            <a:alphaModFix/>
            <a:grayscl/>
          </a:blip>
          <a:srcRect/>
          <a:stretch/>
        </p:blipFill>
        <p:spPr>
          <a:xfrm>
            <a:off x="4700169" y="2346513"/>
            <a:ext cx="1419808" cy="124506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24" name="Google Shape;775;g2ad184e0394_0_1">
            <a:extLst>
              <a:ext uri="{FF2B5EF4-FFF2-40B4-BE49-F238E27FC236}">
                <a16:creationId xmlns:a16="http://schemas.microsoft.com/office/drawing/2014/main" id="{D74EF24C-C189-BF59-4102-9480FEA3F0DA}"/>
              </a:ext>
            </a:extLst>
          </p:cNvPr>
          <p:cNvSpPr/>
          <p:nvPr/>
        </p:nvSpPr>
        <p:spPr>
          <a:xfrm>
            <a:off x="-16474" y="0"/>
            <a:ext cx="4211100" cy="6857999"/>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011E41"/>
              </a:solidFill>
              <a:latin typeface="Calibri"/>
              <a:ea typeface="Calibri"/>
              <a:cs typeface="Calibri"/>
              <a:sym typeface="Calibri"/>
            </a:endParaRPr>
          </a:p>
        </p:txBody>
      </p:sp>
      <p:sp>
        <p:nvSpPr>
          <p:cNvPr id="19" name="Rectangle 18">
            <a:extLst>
              <a:ext uri="{FF2B5EF4-FFF2-40B4-BE49-F238E27FC236}">
                <a16:creationId xmlns:a16="http://schemas.microsoft.com/office/drawing/2014/main" id="{29BBA82D-B631-7699-587D-A9E52D386B41}"/>
              </a:ext>
            </a:extLst>
          </p:cNvPr>
          <p:cNvSpPr/>
          <p:nvPr/>
        </p:nvSpPr>
        <p:spPr>
          <a:xfrm>
            <a:off x="4194626" y="-1"/>
            <a:ext cx="7997374" cy="3232299"/>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grpSp>
        <p:nvGrpSpPr>
          <p:cNvPr id="788" name="Google Shape;788;p45"/>
          <p:cNvGrpSpPr/>
          <p:nvPr/>
        </p:nvGrpSpPr>
        <p:grpSpPr>
          <a:xfrm>
            <a:off x="353987" y="1838509"/>
            <a:ext cx="3470177" cy="2777796"/>
            <a:chOff x="508819" y="2450303"/>
            <a:chExt cx="4403225" cy="2777796"/>
          </a:xfrm>
        </p:grpSpPr>
        <p:sp>
          <p:nvSpPr>
            <p:cNvPr id="789" name="Google Shape;789;p45"/>
            <p:cNvSpPr/>
            <p:nvPr/>
          </p:nvSpPr>
          <p:spPr>
            <a:xfrm>
              <a:off x="513332" y="2450303"/>
              <a:ext cx="3435816"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030A0"/>
                </a:buClr>
                <a:buSzPts val="4000"/>
                <a:buFont typeface="Arial"/>
                <a:buNone/>
              </a:pPr>
              <a:r>
                <a:rPr lang="nl" sz="40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Doe mee</a:t>
              </a:r>
              <a:endParaRPr lang="nl" sz="4000" b="1" i="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790" name="Google Shape;790;p45"/>
            <p:cNvSpPr/>
            <p:nvPr/>
          </p:nvSpPr>
          <p:spPr>
            <a:xfrm>
              <a:off x="508819" y="3917011"/>
              <a:ext cx="4403225" cy="131108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400"/>
                <a:buFont typeface="Arial"/>
                <a:buNone/>
              </a:pPr>
              <a:r>
                <a:rPr lang="nl" sz="2200" b="0" i="0" u="none" baseline="0">
                  <a:solidFill>
                    <a:schemeClr val="bg1"/>
                  </a:solidFill>
                  <a:latin typeface="Open sans" panose="020B0606030504020204" pitchFamily="34" charset="0"/>
                  <a:ea typeface="Open sans" panose="020B0606030504020204" pitchFamily="34" charset="0"/>
                  <a:cs typeface="+mn-cs"/>
                  <a:sym typeface="Arial" panose="020B0604020202020204" pitchFamily="34" charset="0"/>
                </a:rPr>
                <a:t>U kunt op veel manieren deel uitmaken van ‘s werelds grootste humanitaire netwerk.</a:t>
              </a:r>
              <a:endParaRPr lang="nl" sz="2200" dirty="0">
                <a:solidFill>
                  <a:schemeClr val="bg1"/>
                </a:solidFill>
                <a:latin typeface="Open sans" panose="020B0606030504020204" pitchFamily="34" charset="0"/>
                <a:ea typeface="Open sans" panose="020B0606030504020204" pitchFamily="34" charset="0"/>
                <a:cs typeface="+mn-cs"/>
                <a:sym typeface="Arial" panose="020B0604020202020204" pitchFamily="34" charset="0"/>
              </a:endParaRPr>
            </a:p>
          </p:txBody>
        </p:sp>
      </p:grpSp>
      <p:sp>
        <p:nvSpPr>
          <p:cNvPr id="791" name="Google Shape;791;p45"/>
          <p:cNvSpPr/>
          <p:nvPr/>
        </p:nvSpPr>
        <p:spPr>
          <a:xfrm>
            <a:off x="4568644" y="1221423"/>
            <a:ext cx="7265812" cy="175428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buClr>
                <a:srgbClr val="7030A0"/>
              </a:buClr>
              <a:buSzPts val="1800"/>
              <a:buFont typeface="Arial"/>
              <a:buNone/>
            </a:pPr>
            <a:r>
              <a:rPr lang="nl" sz="1800" b="1" i="0" u="none" baseline="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Word vrijwilliger, doneer, doe mee aan ons partnerschap</a:t>
            </a:r>
            <a:r>
              <a:rPr lang="nl" sz="1800" b="0" i="0" u="none" baseline="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 of deel onze oproepen en stories op sociale media. Kom meer te weten over IFRC en ontdek hoe u in contact kunt komen met uw nationale Rode Kruis of Rode Halve Maan op </a:t>
            </a:r>
            <a:r>
              <a:rPr lang="nl" sz="1800" b="1" i="0" u="none" baseline="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www.ifrc.org.</a:t>
            </a:r>
            <a:endParaRPr lang="nl" sz="1800" b="1" dirty="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 name="Google Shape;791;p45">
            <a:extLst>
              <a:ext uri="{FF2B5EF4-FFF2-40B4-BE49-F238E27FC236}">
                <a16:creationId xmlns:a16="http://schemas.microsoft.com/office/drawing/2014/main" id="{A66DB9B1-FB5C-7AC1-8B5A-A321EE023F24}"/>
              </a:ext>
            </a:extLst>
          </p:cNvPr>
          <p:cNvSpPr/>
          <p:nvPr/>
        </p:nvSpPr>
        <p:spPr>
          <a:xfrm>
            <a:off x="4565087" y="4135297"/>
            <a:ext cx="7269369" cy="216978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buClr>
                <a:srgbClr val="7030A0"/>
              </a:buClr>
              <a:buSzPts val="1800"/>
              <a:buFont typeface="Arial"/>
              <a:buNone/>
            </a:pPr>
            <a:r>
              <a:rPr lang="nl" sz="1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Om op de hoogte te blijven van de werking van de Caraïbische rampenbestrijding of om meer informatie te krijgen over beschikbare trainingen, trainingsmateriaal, onderzoek en tools voor informatiebeheer, bezoekt u: </a:t>
            </a:r>
            <a:r>
              <a:rPr lang="nl" sz="1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hlinkClick r:id="rId3">
                  <a:extLst>
                    <a:ext uri="{A12FA001-AC4F-418D-AE19-62706E023703}">
                      <ahyp:hlinkClr xmlns:ahyp="http://schemas.microsoft.com/office/drawing/2018/hyperlinkcolor" val="tx"/>
                    </a:ext>
                  </a:extLst>
                </a:hlinkClick>
              </a:rPr>
              <a:t>www.cadrim.org</a:t>
            </a:r>
            <a:r>
              <a:rPr lang="nl" sz="1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   </a:t>
            </a:r>
          </a:p>
          <a:p>
            <a:pPr marL="0" marR="0" lvl="0" indent="0" algn="l" rtl="0">
              <a:lnSpc>
                <a:spcPct val="150000"/>
              </a:lnSpc>
              <a:spcBef>
                <a:spcPts val="0"/>
              </a:spcBef>
              <a:spcAft>
                <a:spcPts val="0"/>
              </a:spcAft>
              <a:buClr>
                <a:srgbClr val="7030A0"/>
              </a:buClr>
              <a:buSzPts val="1800"/>
              <a:buFont typeface="Arial"/>
              <a:buNone/>
            </a:pPr>
            <a:endParaRPr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nvGrpSpPr>
          <p:cNvPr id="25" name="Group 24">
            <a:extLst>
              <a:ext uri="{FF2B5EF4-FFF2-40B4-BE49-F238E27FC236}">
                <a16:creationId xmlns:a16="http://schemas.microsoft.com/office/drawing/2014/main" id="{5A321117-F42C-CD68-2D48-2E13F5472C27}"/>
              </a:ext>
            </a:extLst>
          </p:cNvPr>
          <p:cNvGrpSpPr/>
          <p:nvPr/>
        </p:nvGrpSpPr>
        <p:grpSpPr>
          <a:xfrm>
            <a:off x="4565087" y="6069157"/>
            <a:ext cx="7276475" cy="442432"/>
            <a:chOff x="5661849" y="6150081"/>
            <a:chExt cx="7276475" cy="442432"/>
          </a:xfrm>
        </p:grpSpPr>
        <p:grpSp>
          <p:nvGrpSpPr>
            <p:cNvPr id="16" name="Group 15">
              <a:extLst>
                <a:ext uri="{FF2B5EF4-FFF2-40B4-BE49-F238E27FC236}">
                  <a16:creationId xmlns:a16="http://schemas.microsoft.com/office/drawing/2014/main" id="{A40D1FD8-BA5E-EDE4-5791-9D2EB06910E4}"/>
                </a:ext>
              </a:extLst>
            </p:cNvPr>
            <p:cNvGrpSpPr/>
            <p:nvPr/>
          </p:nvGrpSpPr>
          <p:grpSpPr>
            <a:xfrm>
              <a:off x="5661849" y="6191033"/>
              <a:ext cx="2365687" cy="401480"/>
              <a:chOff x="3600424" y="6121566"/>
              <a:chExt cx="2365687" cy="401480"/>
            </a:xfrm>
          </p:grpSpPr>
          <p:sp>
            <p:nvSpPr>
              <p:cNvPr id="4" name="TextBox 3">
                <a:extLst>
                  <a:ext uri="{FF2B5EF4-FFF2-40B4-BE49-F238E27FC236}">
                    <a16:creationId xmlns:a16="http://schemas.microsoft.com/office/drawing/2014/main" id="{7E2C58EA-FE09-FF54-E7BD-1766BDBAC13B}"/>
                  </a:ext>
                </a:extLst>
              </p:cNvPr>
              <p:cNvSpPr txBox="1"/>
              <p:nvPr/>
            </p:nvSpPr>
            <p:spPr>
              <a:xfrm>
                <a:off x="3944171" y="6139074"/>
                <a:ext cx="2021940" cy="338554"/>
              </a:xfrm>
              <a:prstGeom prst="rect">
                <a:avLst/>
              </a:prstGeom>
              <a:noFill/>
            </p:spPr>
            <p:txBody>
              <a:bodyPr wrap="square">
                <a:spAutoFit/>
              </a:bodyPr>
              <a:lstStyle/>
              <a:p>
                <a:pPr algn="l" rtl="0"/>
                <a:r>
                  <a:rPr lang="nl" sz="1600" b="0" i="0" u="none" baseline="0">
                    <a:solidFill>
                      <a:schemeClr val="tx1"/>
                    </a:solidFill>
                    <a:latin typeface="Arial Nova" panose="020B0504020202020204" pitchFamily="34" charset="0"/>
                    <a:cs typeface="+mn-cs"/>
                    <a:sym typeface="Arial" panose="020B0604020202020204" pitchFamily="34" charset="0"/>
                  </a:rPr>
                  <a:t>: CADRIM.IFRC</a:t>
                </a:r>
                <a:endParaRPr lang="nl" sz="1600" dirty="0">
                  <a:solidFill>
                    <a:schemeClr val="tx1"/>
                  </a:solidFill>
                  <a:latin typeface="Arial Nova" panose="020B0504020202020204" pitchFamily="34" charset="0"/>
                  <a:cs typeface="+mn-cs"/>
                  <a:sym typeface="Arial" panose="020B0604020202020204" pitchFamily="34" charset="0"/>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6A644985-6108-0040-3448-D2280ECEC68E}"/>
                  </a:ext>
                </a:extLst>
              </p:cNvPr>
              <p:cNvPicPr>
                <a:picLocks noChangeAspect="1"/>
              </p:cNvPicPr>
              <p:nvPr/>
            </p:nvPicPr>
            <p:blipFill>
              <a:blip r:embed="rId4"/>
              <a:stretch>
                <a:fillRect/>
              </a:stretch>
            </p:blipFill>
            <p:spPr>
              <a:xfrm>
                <a:off x="3600424" y="6121566"/>
                <a:ext cx="401480" cy="401480"/>
              </a:xfrm>
              <a:prstGeom prst="rect">
                <a:avLst/>
              </a:prstGeom>
            </p:spPr>
          </p:pic>
        </p:grpSp>
        <p:grpSp>
          <p:nvGrpSpPr>
            <p:cNvPr id="17" name="Group 16">
              <a:extLst>
                <a:ext uri="{FF2B5EF4-FFF2-40B4-BE49-F238E27FC236}">
                  <a16:creationId xmlns:a16="http://schemas.microsoft.com/office/drawing/2014/main" id="{D8B97660-ACA1-DB68-AF31-5F27CE89C0E6}"/>
                </a:ext>
              </a:extLst>
            </p:cNvPr>
            <p:cNvGrpSpPr/>
            <p:nvPr/>
          </p:nvGrpSpPr>
          <p:grpSpPr>
            <a:xfrm>
              <a:off x="7807816" y="6175610"/>
              <a:ext cx="2381684" cy="385320"/>
              <a:chOff x="6117198" y="6121566"/>
              <a:chExt cx="2381684" cy="385320"/>
            </a:xfrm>
          </p:grpSpPr>
          <p:sp>
            <p:nvSpPr>
              <p:cNvPr id="5" name="TextBox 4">
                <a:extLst>
                  <a:ext uri="{FF2B5EF4-FFF2-40B4-BE49-F238E27FC236}">
                    <a16:creationId xmlns:a16="http://schemas.microsoft.com/office/drawing/2014/main" id="{0BE164AC-2899-DFE4-B460-8D97F35992DD}"/>
                  </a:ext>
                </a:extLst>
              </p:cNvPr>
              <p:cNvSpPr txBox="1"/>
              <p:nvPr/>
            </p:nvSpPr>
            <p:spPr>
              <a:xfrm>
                <a:off x="6476942" y="6137886"/>
                <a:ext cx="2021940" cy="338554"/>
              </a:xfrm>
              <a:prstGeom prst="rect">
                <a:avLst/>
              </a:prstGeom>
              <a:noFill/>
            </p:spPr>
            <p:txBody>
              <a:bodyPr wrap="square">
                <a:spAutoFit/>
              </a:bodyPr>
              <a:lstStyle/>
              <a:p>
                <a:pPr algn="l" rtl="0"/>
                <a:r>
                  <a:rPr lang="nl" sz="1600" b="0" i="0" u="none" baseline="0">
                    <a:solidFill>
                      <a:schemeClr val="tx1"/>
                    </a:solidFill>
                    <a:latin typeface="Arial Nova" panose="020B0504020202020204" pitchFamily="34" charset="0"/>
                    <a:cs typeface="+mn-cs"/>
                    <a:sym typeface="Arial" panose="020B0604020202020204" pitchFamily="34" charset="0"/>
                  </a:rPr>
                  <a:t>: @cadrim_ifrc</a:t>
                </a:r>
                <a:endParaRPr lang="nl" sz="1600" dirty="0">
                  <a:solidFill>
                    <a:schemeClr val="tx1"/>
                  </a:solidFill>
                  <a:latin typeface="Arial Nova" panose="020B0504020202020204" pitchFamily="34" charset="0"/>
                  <a:cs typeface="+mn-cs"/>
                  <a:sym typeface="Arial" panose="020B0604020202020204" pitchFamily="34"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9B1C739D-AA70-2F3F-267C-2E95BE3152CD}"/>
                  </a:ext>
                </a:extLst>
              </p:cNvPr>
              <p:cNvPicPr>
                <a:picLocks noChangeAspect="1"/>
              </p:cNvPicPr>
              <p:nvPr/>
            </p:nvPicPr>
            <p:blipFill>
              <a:blip r:embed="rId5"/>
              <a:stretch>
                <a:fillRect/>
              </a:stretch>
            </p:blipFill>
            <p:spPr>
              <a:xfrm>
                <a:off x="6117198" y="6121566"/>
                <a:ext cx="385320" cy="385320"/>
              </a:xfrm>
              <a:prstGeom prst="rect">
                <a:avLst/>
              </a:prstGeom>
            </p:spPr>
          </p:pic>
        </p:grpSp>
        <p:grpSp>
          <p:nvGrpSpPr>
            <p:cNvPr id="18" name="Group 17">
              <a:extLst>
                <a:ext uri="{FF2B5EF4-FFF2-40B4-BE49-F238E27FC236}">
                  <a16:creationId xmlns:a16="http://schemas.microsoft.com/office/drawing/2014/main" id="{302D0DA9-E2D1-0ABD-4E68-46C237430726}"/>
                </a:ext>
              </a:extLst>
            </p:cNvPr>
            <p:cNvGrpSpPr/>
            <p:nvPr/>
          </p:nvGrpSpPr>
          <p:grpSpPr>
            <a:xfrm>
              <a:off x="9772023" y="6150081"/>
              <a:ext cx="3166301" cy="380403"/>
              <a:chOff x="8735549" y="6159657"/>
              <a:chExt cx="3166301" cy="380403"/>
            </a:xfrm>
          </p:grpSpPr>
          <p:sp>
            <p:nvSpPr>
              <p:cNvPr id="6" name="TextBox 5">
                <a:extLst>
                  <a:ext uri="{FF2B5EF4-FFF2-40B4-BE49-F238E27FC236}">
                    <a16:creationId xmlns:a16="http://schemas.microsoft.com/office/drawing/2014/main" id="{85D5FD7C-BCEA-7094-F0CE-F4104ADBE4B1}"/>
                  </a:ext>
                </a:extLst>
              </p:cNvPr>
              <p:cNvSpPr txBox="1"/>
              <p:nvPr/>
            </p:nvSpPr>
            <p:spPr>
              <a:xfrm>
                <a:off x="9130726" y="6159657"/>
                <a:ext cx="2771124" cy="338554"/>
              </a:xfrm>
              <a:prstGeom prst="rect">
                <a:avLst/>
              </a:prstGeom>
              <a:noFill/>
            </p:spPr>
            <p:txBody>
              <a:bodyPr wrap="square">
                <a:spAutoFit/>
              </a:bodyPr>
              <a:lstStyle/>
              <a:p>
                <a:pPr algn="l" rtl="0"/>
                <a:r>
                  <a:rPr lang="nl" sz="1600" b="0" i="0" u="none" baseline="0">
                    <a:solidFill>
                      <a:schemeClr val="tx1"/>
                    </a:solidFill>
                    <a:latin typeface="Arial Nova" panose="020B0504020202020204" pitchFamily="34" charset="0"/>
                    <a:cs typeface="+mn-cs"/>
                    <a:sym typeface="Arial" panose="020B0604020202020204" pitchFamily="34" charset="0"/>
                  </a:rPr>
                  <a:t>: @CADRIM_IFRC</a:t>
                </a:r>
                <a:endParaRPr lang="nl" sz="1600" dirty="0">
                  <a:solidFill>
                    <a:schemeClr val="tx1"/>
                  </a:solidFill>
                  <a:latin typeface="Arial Nova" panose="020B0504020202020204" pitchFamily="34" charset="0"/>
                  <a:cs typeface="+mn-cs"/>
                  <a:sym typeface="Arial" panose="020B0604020202020204" pitchFamily="34" charset="0"/>
                </a:endParaRPr>
              </a:p>
            </p:txBody>
          </p:sp>
          <p:pic>
            <p:nvPicPr>
              <p:cNvPr id="4098" name="Picture 2" descr="Twitter Logo, Social Media Logo, Self Adhesive Sticker, New Twitter Logo, X  Logo, X Sticker, New Twitter Brand (Pack of 16) (Circle, 50mm x 50mm)  (S10040) : Amazon.co.uk: Automotive">
                <a:extLst>
                  <a:ext uri="{FF2B5EF4-FFF2-40B4-BE49-F238E27FC236}">
                    <a16:creationId xmlns:a16="http://schemas.microsoft.com/office/drawing/2014/main" id="{A6F197DA-F7E9-FF2F-1F52-CC36D79DB7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5549" y="6175329"/>
                <a:ext cx="364731" cy="36473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1" name="Picture 20" descr="A black and red logo&#10;&#10;Description automatically generated">
            <a:extLst>
              <a:ext uri="{FF2B5EF4-FFF2-40B4-BE49-F238E27FC236}">
                <a16:creationId xmlns:a16="http://schemas.microsoft.com/office/drawing/2014/main" id="{494809CE-999D-2282-2720-681DB1DA0C06}"/>
              </a:ext>
            </a:extLst>
          </p:cNvPr>
          <p:cNvPicPr>
            <a:picLocks noChangeAspect="1"/>
          </p:cNvPicPr>
          <p:nvPr/>
        </p:nvPicPr>
        <p:blipFill rotWithShape="1">
          <a:blip r:embed="rId7"/>
          <a:srcRect t="23625" b="23226"/>
          <a:stretch/>
        </p:blipFill>
        <p:spPr>
          <a:xfrm>
            <a:off x="4381713" y="3499371"/>
            <a:ext cx="2021940" cy="585657"/>
          </a:xfrm>
          <a:prstGeom prst="rect">
            <a:avLst/>
          </a:prstGeom>
        </p:spPr>
      </p:pic>
      <p:pic>
        <p:nvPicPr>
          <p:cNvPr id="23" name="Picture 22" descr="A black and red logo&#10;&#10;Description automatically generated">
            <a:extLst>
              <a:ext uri="{FF2B5EF4-FFF2-40B4-BE49-F238E27FC236}">
                <a16:creationId xmlns:a16="http://schemas.microsoft.com/office/drawing/2014/main" id="{ACC4DB1A-340E-52B7-FA31-973CB8DEAEEE}"/>
              </a:ext>
            </a:extLst>
          </p:cNvPr>
          <p:cNvPicPr>
            <a:picLocks noChangeAspect="1"/>
          </p:cNvPicPr>
          <p:nvPr/>
        </p:nvPicPr>
        <p:blipFill>
          <a:blip r:embed="rId8"/>
          <a:stretch>
            <a:fillRect/>
          </a:stretch>
        </p:blipFill>
        <p:spPr>
          <a:xfrm>
            <a:off x="4381713" y="240081"/>
            <a:ext cx="2250989" cy="101676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A16C55-BA20-D3CE-700B-1BD4B2483CF5}"/>
              </a:ext>
            </a:extLst>
          </p:cNvPr>
          <p:cNvSpPr/>
          <p:nvPr/>
        </p:nvSpPr>
        <p:spPr>
          <a:xfrm>
            <a:off x="0" y="0"/>
            <a:ext cx="12192000" cy="6858000"/>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sp>
        <p:nvSpPr>
          <p:cNvPr id="2" name="Google Shape;103;p2">
            <a:extLst>
              <a:ext uri="{FF2B5EF4-FFF2-40B4-BE49-F238E27FC236}">
                <a16:creationId xmlns:a16="http://schemas.microsoft.com/office/drawing/2014/main" id="{327130A8-E259-AD8E-EE58-7479C8ECE1B1}"/>
              </a:ext>
            </a:extLst>
          </p:cNvPr>
          <p:cNvSpPr/>
          <p:nvPr/>
        </p:nvSpPr>
        <p:spPr>
          <a:xfrm>
            <a:off x="957444" y="575431"/>
            <a:ext cx="697751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nl" sz="4000" b="1" i="0" u="none" strike="noStrike" cap="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Dankwoord</a:t>
            </a:r>
            <a:endParaRPr lang="nl" sz="4000" b="0" i="0" u="none" strike="noStrike" cap="none"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 name="TextBox 2">
            <a:extLst>
              <a:ext uri="{FF2B5EF4-FFF2-40B4-BE49-F238E27FC236}">
                <a16:creationId xmlns:a16="http://schemas.microsoft.com/office/drawing/2014/main" id="{A34BD614-2D36-8D9F-4C10-13F12C5C2EE3}"/>
              </a:ext>
            </a:extLst>
          </p:cNvPr>
          <p:cNvSpPr txBox="1"/>
          <p:nvPr/>
        </p:nvSpPr>
        <p:spPr>
          <a:xfrm>
            <a:off x="957444" y="1574800"/>
            <a:ext cx="10431916" cy="2108269"/>
          </a:xfrm>
          <a:prstGeom prst="rect">
            <a:avLst/>
          </a:prstGeom>
          <a:noFill/>
        </p:spPr>
        <p:txBody>
          <a:bodyPr wrap="square" rtlCol="0">
            <a:spAutoFit/>
          </a:bodyPr>
          <a:lstStyle/>
          <a:p>
            <a:pPr algn="l" rtl="0">
              <a:spcAft>
                <a:spcPts val="600"/>
              </a:spcAft>
            </a:pPr>
            <a:r>
              <a:rPr lang="nl" sz="1800" b="0" i="0" u="none" baseline="0">
                <a:solidFill>
                  <a:schemeClr val="lt1">
                    <a:lumMod val="100000"/>
                  </a:schemeClr>
                </a:solidFill>
                <a:effectLst/>
                <a:latin typeface="Open sans" panose="020B0606030504020204" pitchFamily="34" charset="0"/>
                <a:ea typeface="Open sans" panose="020B0606030504020204" pitchFamily="34" charset="0"/>
                <a:cs typeface="+mn-cs"/>
                <a:sym typeface="Arial" panose="020B0604020202020204" pitchFamily="34" charset="0"/>
              </a:rPr>
              <a:t>We bedanken de Rode Kruis-organisaties van Belize, Grenada, Guyana, Jamaica, Saint Vincent en de Grenadines, Trinidad en Tobago en het Caribbean Disaster Emergency Management Agency (CDEMA) voor hun bereidheid om samen te werken met het Caribbean Disaster Risk Management (CADRIM)-referentiecentrum. Het CDRT-trainingsmateriaal werd samen met hen overlopen en bijgeschaafd om het geschikter en effectiever te maken voor opleidingen in rampenbestrijding. Jullie inzet is een mooi voorbeeld van de zin voor samenwerking binnen de humanitaire gemeenschap, en jullie onschatbare bijdragen worden enorm gewaardeerd.</a:t>
            </a:r>
            <a:endParaRPr lang="nl" sz="18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6" name="Rectangle 5">
            <a:extLst>
              <a:ext uri="{FF2B5EF4-FFF2-40B4-BE49-F238E27FC236}">
                <a16:creationId xmlns:a16="http://schemas.microsoft.com/office/drawing/2014/main" id="{EA723B28-181C-0BAA-8478-5FCB614B4E49}"/>
              </a:ext>
            </a:extLst>
          </p:cNvPr>
          <p:cNvSpPr/>
          <p:nvPr/>
        </p:nvSpPr>
        <p:spPr>
          <a:xfrm>
            <a:off x="0" y="4439758"/>
            <a:ext cx="12192000" cy="1934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grpSp>
        <p:nvGrpSpPr>
          <p:cNvPr id="8" name="Group 7">
            <a:extLst>
              <a:ext uri="{FF2B5EF4-FFF2-40B4-BE49-F238E27FC236}">
                <a16:creationId xmlns:a16="http://schemas.microsoft.com/office/drawing/2014/main" id="{9E0867B5-9407-5DD8-F64E-03EA64C371BD}"/>
              </a:ext>
            </a:extLst>
          </p:cNvPr>
          <p:cNvGrpSpPr/>
          <p:nvPr/>
        </p:nvGrpSpPr>
        <p:grpSpPr>
          <a:xfrm>
            <a:off x="471889" y="4737441"/>
            <a:ext cx="11441776" cy="1298168"/>
            <a:chOff x="471889" y="4737441"/>
            <a:chExt cx="11441776" cy="1298168"/>
          </a:xfrm>
        </p:grpSpPr>
        <p:pic>
          <p:nvPicPr>
            <p:cNvPr id="2050" name="Picture 2" descr="Caribbean Disaster Emergency Management Agency (CDEMA) - EECentre">
              <a:extLst>
                <a:ext uri="{FF2B5EF4-FFF2-40B4-BE49-F238E27FC236}">
                  <a16:creationId xmlns:a16="http://schemas.microsoft.com/office/drawing/2014/main" id="{EB6528CF-10BF-13D5-1DE5-456BE8FC0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4752" y="5014832"/>
              <a:ext cx="2398913" cy="8289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lize Red Cross Society">
              <a:extLst>
                <a:ext uri="{FF2B5EF4-FFF2-40B4-BE49-F238E27FC236}">
                  <a16:creationId xmlns:a16="http://schemas.microsoft.com/office/drawing/2014/main" id="{0B2FE72C-F7C6-22BE-CE9A-D880C9A8D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89" y="4850744"/>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enada Red Cross Society">
              <a:extLst>
                <a:ext uri="{FF2B5EF4-FFF2-40B4-BE49-F238E27FC236}">
                  <a16:creationId xmlns:a16="http://schemas.microsoft.com/office/drawing/2014/main" id="{425CE8EE-560D-B871-A9C5-0D1ECD25E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740" y="4908320"/>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Guyana Red Cross Society">
              <a:extLst>
                <a:ext uri="{FF2B5EF4-FFF2-40B4-BE49-F238E27FC236}">
                  <a16:creationId xmlns:a16="http://schemas.microsoft.com/office/drawing/2014/main" id="{31F45285-9BA9-D5C7-95E0-7874859CCE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414" y="4902024"/>
              <a:ext cx="1076345"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ur Today">
              <a:extLst>
                <a:ext uri="{FF2B5EF4-FFF2-40B4-BE49-F238E27FC236}">
                  <a16:creationId xmlns:a16="http://schemas.microsoft.com/office/drawing/2014/main" id="{84EA7283-075B-9299-FA26-9E7B99782F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8274" y="4997457"/>
              <a:ext cx="1272551" cy="86369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t. Vincent and the Grenadines Red Cross Headquarters">
              <a:extLst>
                <a:ext uri="{FF2B5EF4-FFF2-40B4-BE49-F238E27FC236}">
                  <a16:creationId xmlns:a16="http://schemas.microsoft.com/office/drawing/2014/main" id="{8817BF5E-D003-7EAC-93C6-FF68A0D263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930" t="11270" r="34569" b="19943"/>
            <a:stretch/>
          </p:blipFill>
          <p:spPr bwMode="auto">
            <a:xfrm>
              <a:off x="6543438" y="4737441"/>
              <a:ext cx="1263761" cy="129816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amp;T Red Cross warns of fraudsters | Loop Trinidad &amp; Tobago">
              <a:extLst>
                <a:ext uri="{FF2B5EF4-FFF2-40B4-BE49-F238E27FC236}">
                  <a16:creationId xmlns:a16="http://schemas.microsoft.com/office/drawing/2014/main" id="{775C70FE-67E4-A020-2B51-414CF1E3B92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284" r="17217"/>
            <a:stretch/>
          </p:blipFill>
          <p:spPr bwMode="auto">
            <a:xfrm>
              <a:off x="8047572" y="4864681"/>
              <a:ext cx="1263761" cy="10842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6879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
          <p:cNvSpPr/>
          <p:nvPr/>
        </p:nvSpPr>
        <p:spPr>
          <a:xfrm>
            <a:off x="0" y="0"/>
            <a:ext cx="12192000" cy="685800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80" name="Google Shape;180;p2"/>
          <p:cNvSpPr/>
          <p:nvPr/>
        </p:nvSpPr>
        <p:spPr>
          <a:xfrm>
            <a:off x="633576" y="1741483"/>
            <a:ext cx="409056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nl" sz="4000" b="1" i="0" u="none" strike="noStrike" cap="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Doelstellingen</a:t>
            </a:r>
            <a:endParaRPr lang="nl" sz="4000" b="0" i="0" u="none" strike="noStrike" cap="none"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181" name="Google Shape;181;p2"/>
          <p:cNvSpPr/>
          <p:nvPr/>
        </p:nvSpPr>
        <p:spPr>
          <a:xfrm>
            <a:off x="1058408" y="2748002"/>
            <a:ext cx="10713083" cy="553957"/>
          </a:xfrm>
          <a:prstGeom prst="rect">
            <a:avLst/>
          </a:prstGeom>
          <a:noFill/>
          <a:ln>
            <a:noFill/>
          </a:ln>
        </p:spPr>
        <p:txBody>
          <a:bodyPr spcFirstLastPara="1" wrap="square" lIns="91425" tIns="45700" rIns="91425" bIns="45700" anchor="t" anchorCtr="0">
            <a:spAutoFit/>
          </a:bodyPr>
          <a:lstStyle/>
          <a:p>
            <a:pPr marL="342900" indent="-342900" algn="l" rtl="0">
              <a:lnSpc>
                <a:spcPct val="150000"/>
              </a:lnSpc>
              <a:buClr>
                <a:srgbClr val="F5333F"/>
              </a:buClr>
              <a:buSzPts val="2000"/>
              <a:buFont typeface="Noto Sans Symbols"/>
              <a:buChar char="✔"/>
            </a:pPr>
            <a:r>
              <a:rPr lang="nl" sz="2000" b="0"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Begrip van de principes van triage </a:t>
            </a:r>
            <a:endParaRPr lang="nl"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182" name="Google Shape;182;p2"/>
          <p:cNvPicPr preferRelativeResize="0"/>
          <p:nvPr/>
        </p:nvPicPr>
        <p:blipFill rotWithShape="1">
          <a:blip r:embed="rId3">
            <a:alphaModFix/>
          </a:blip>
          <a:srcRect/>
          <a:stretch/>
        </p:blipFill>
        <p:spPr>
          <a:xfrm>
            <a:off x="633576" y="519479"/>
            <a:ext cx="1067378" cy="92333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6" name="Google Shape;796;p40"/>
          <p:cNvSpPr/>
          <p:nvPr/>
        </p:nvSpPr>
        <p:spPr>
          <a:xfrm>
            <a:off x="0"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97" name="Google Shape;797;p40"/>
          <p:cNvSpPr txBox="1"/>
          <p:nvPr/>
        </p:nvSpPr>
        <p:spPr>
          <a:xfrm>
            <a:off x="400050" y="883849"/>
            <a:ext cx="3543299" cy="508495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nl" sz="36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Wat is triage?</a:t>
            </a:r>
          </a:p>
          <a:p>
            <a:pPr marL="0" marR="0" lvl="0" indent="0" algn="l" rtl="0">
              <a:lnSpc>
                <a:spcPct val="90000"/>
              </a:lnSpc>
              <a:spcBef>
                <a:spcPts val="0"/>
              </a:spcBef>
              <a:spcAft>
                <a:spcPts val="0"/>
              </a:spcAft>
              <a:buClr>
                <a:schemeClr val="lt1"/>
              </a:buClr>
              <a:buSzPts val="3600"/>
              <a:buFont typeface="Arial"/>
              <a:buNone/>
            </a:pPr>
            <a:endParaRPr lang="nl"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dk1"/>
              </a:buClr>
              <a:buSzPts val="1800"/>
              <a:buFont typeface="Calibri"/>
              <a:buNone/>
            </a:pPr>
            <a:endParaRPr lang="nl" sz="1800" b="1" dirty="0">
              <a:solidFill>
                <a:schemeClr val="lt1"/>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spcBef>
                <a:spcPts val="0"/>
              </a:spcBef>
              <a:spcAft>
                <a:spcPts val="600"/>
              </a:spcAft>
              <a:buClr>
                <a:schemeClr val="lt1"/>
              </a:buClr>
              <a:buSzPts val="1800"/>
              <a:buFont typeface="Arial"/>
              <a:buNone/>
            </a:pPr>
            <a:r>
              <a:rPr lang="nl" sz="2200" b="0" i="0" u="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Slachtoffers worden geëvalueerd, ingedeeld volgens de urgentie van de vereiste behandeling en klaargemaakt voor onmiddellijke of latere behandeling.</a:t>
            </a:r>
            <a:endParaRPr lang="nl" sz="2200" dirty="0">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3" name="Picture 2" descr="A group of people around a person lying in a hammock&#10;&#10;Description automatically generated">
            <a:extLst>
              <a:ext uri="{FF2B5EF4-FFF2-40B4-BE49-F238E27FC236}">
                <a16:creationId xmlns:a16="http://schemas.microsoft.com/office/drawing/2014/main" id="{C9FA0B3C-E2F4-5C81-DB19-79A1659D5578}"/>
              </a:ext>
            </a:extLst>
          </p:cNvPr>
          <p:cNvPicPr>
            <a:picLocks noChangeAspect="1"/>
          </p:cNvPicPr>
          <p:nvPr/>
        </p:nvPicPr>
        <p:blipFill>
          <a:blip r:embed="rId3"/>
          <a:stretch>
            <a:fillRect/>
          </a:stretch>
        </p:blipFill>
        <p:spPr>
          <a:xfrm>
            <a:off x="4194578" y="0"/>
            <a:ext cx="7997421"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6" name="Google Shape;796;p40"/>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97" name="Google Shape;797;p40"/>
          <p:cNvSpPr txBox="1"/>
          <p:nvPr/>
        </p:nvSpPr>
        <p:spPr>
          <a:xfrm>
            <a:off x="779723" y="626126"/>
            <a:ext cx="3159231" cy="508495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nl" sz="36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S.T.A.R.T.-behandeling van triage</a:t>
            </a:r>
            <a:endParaRPr lang="nl" sz="3600" b="1"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dk1"/>
              </a:buClr>
              <a:buSzPts val="1800"/>
              <a:buFont typeface="Calibri"/>
              <a:buNone/>
            </a:pPr>
            <a:endParaRPr sz="18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 name="Google Shape;758;p38">
            <a:extLst>
              <a:ext uri="{FF2B5EF4-FFF2-40B4-BE49-F238E27FC236}">
                <a16:creationId xmlns:a16="http://schemas.microsoft.com/office/drawing/2014/main" id="{DB2B54AE-16EC-10F6-1B52-272D69998E8C}"/>
              </a:ext>
            </a:extLst>
          </p:cNvPr>
          <p:cNvSpPr txBox="1"/>
          <p:nvPr/>
        </p:nvSpPr>
        <p:spPr>
          <a:xfrm>
            <a:off x="4990774" y="816898"/>
            <a:ext cx="7201225" cy="2343165"/>
          </a:xfrm>
          <a:prstGeom prst="rect">
            <a:avLst/>
          </a:prstGeom>
          <a:noFill/>
          <a:ln>
            <a:noFill/>
          </a:ln>
        </p:spPr>
        <p:txBody>
          <a:bodyPr spcFirstLastPara="1" wrap="square" lIns="91425" tIns="45700" rIns="91425" bIns="45700" anchor="t" anchorCtr="0">
            <a:spAutoFit/>
          </a:bodyPr>
          <a:lstStyle/>
          <a:p>
            <a:pPr marL="342900" marR="0" lvl="0" indent="-342900" algn="l" rtl="0">
              <a:lnSpc>
                <a:spcPct val="90000"/>
              </a:lnSpc>
              <a:spcBef>
                <a:spcPts val="0"/>
              </a:spcBef>
              <a:spcAft>
                <a:spcPts val="0"/>
              </a:spcAft>
              <a:buFont typeface="Wingdings" panose="05000000000000000000" pitchFamily="2" charset="2"/>
              <a:buChar char="§"/>
            </a:pPr>
            <a:endParaRPr lang="nl" sz="2400"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Wingdings" panose="05000000000000000000" pitchFamily="2" charset="2"/>
              <a:buChar char="§"/>
              <a:tabLst/>
              <a:defRPr/>
            </a:pPr>
            <a:r>
              <a:rPr kumimoji="0" lang="nl" sz="2400" b="0" i="0" u="none" strike="noStrike" kern="0" cap="none" normalizeH="0" baseline="0" dirty="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Behandeling van levensbedreigende omstandigheden zoals luchtwegbelemmering, bloeding en shock.</a:t>
            </a: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Wingdings" panose="05000000000000000000" pitchFamily="2" charset="2"/>
              <a:buChar char="§"/>
              <a:tabLst/>
              <a:defRPr/>
            </a:pPr>
            <a:r>
              <a:rPr kumimoji="0" lang="nl" sz="2400" b="0" i="0" u="none" strike="noStrike" kern="0" cap="none" normalizeH="0" baseline="0" dirty="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Behandeling van andere, minder urgente omstandigheden.</a:t>
            </a:r>
            <a:endParaRPr kumimoji="0" lang="nl" altLang="en-US" sz="2400" b="0" i="0" u="none" strike="noStrike" kern="0" cap="none" normalizeH="0" baseline="0" noProof="0" dirty="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p:txBody>
      </p:sp>
      <p:sp>
        <p:nvSpPr>
          <p:cNvPr id="3" name="TextBox 2">
            <a:extLst>
              <a:ext uri="{FF2B5EF4-FFF2-40B4-BE49-F238E27FC236}">
                <a16:creationId xmlns:a16="http://schemas.microsoft.com/office/drawing/2014/main" id="{C55D6AAF-ADE7-7B06-5359-D0FD73E47AFB}"/>
              </a:ext>
            </a:extLst>
          </p:cNvPr>
          <p:cNvSpPr txBox="1"/>
          <p:nvPr/>
        </p:nvSpPr>
        <p:spPr>
          <a:xfrm>
            <a:off x="4735150" y="3235715"/>
            <a:ext cx="7332919" cy="3334246"/>
          </a:xfrm>
          <a:prstGeom prst="rect">
            <a:avLst/>
          </a:prstGeom>
          <a:noFill/>
        </p:spPr>
        <p:txBody>
          <a:bodyPr wrap="square" rtlCol="0">
            <a:spAutoFit/>
          </a:bodyPr>
          <a:lstStyle/>
          <a:p>
            <a:pPr marL="457200" marR="0" lvl="0" indent="-342900" algn="ctr" defTabSz="914400" rtl="0" eaLnBrk="1" fontAlgn="auto" latinLnBrk="0" hangingPunct="1">
              <a:lnSpc>
                <a:spcPct val="150000"/>
              </a:lnSpc>
              <a:spcBef>
                <a:spcPts val="1000"/>
              </a:spcBef>
              <a:spcAft>
                <a:spcPts val="0"/>
              </a:spcAft>
              <a:buClr>
                <a:srgbClr val="000000"/>
              </a:buClr>
              <a:buSzPts val="1800"/>
              <a:buFont typeface="Arial" panose="020B0604020202020204" pitchFamily="34" charset="0"/>
              <a:buNone/>
              <a:tabLst/>
              <a:defRPr/>
            </a:pPr>
            <a:r>
              <a:rPr kumimoji="0" lang="nl" sz="2400" b="0" i="1" u="none" strike="noStrike" kern="0" cap="none" normalizeH="0" baseline="0" dirty="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Het hoogst haalbare doen voor het hoogst haalbare aantal personen door het toepassen van </a:t>
            </a:r>
          </a:p>
          <a:p>
            <a:pPr marL="457200" marR="0" lvl="0" indent="-342900" algn="ctr" defTabSz="914400" rtl="0" eaLnBrk="1" fontAlgn="auto" latinLnBrk="0" hangingPunct="1">
              <a:lnSpc>
                <a:spcPct val="150000"/>
              </a:lnSpc>
              <a:spcBef>
                <a:spcPts val="1000"/>
              </a:spcBef>
              <a:spcAft>
                <a:spcPts val="0"/>
              </a:spcAft>
              <a:buClr>
                <a:srgbClr val="000000"/>
              </a:buClr>
              <a:buSzPts val="1800"/>
              <a:buFont typeface="Arial" panose="020B0604020202020204" pitchFamily="34" charset="0"/>
              <a:buNone/>
              <a:tabLst/>
              <a:defRPr/>
            </a:pPr>
            <a:r>
              <a:rPr kumimoji="0" lang="nl" sz="2400" b="1" i="1" u="none" strike="noStrike" kern="0" cap="none" normalizeH="0" baseline="0" dirty="0">
                <a:ln>
                  <a:noFill/>
                </a:ln>
                <a:solidFill>
                  <a:srgbClr val="FF0000">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S</a:t>
            </a:r>
            <a:r>
              <a:rPr kumimoji="0" lang="nl" sz="2400" b="0" i="1" u="none" strike="noStrike" kern="0" cap="none" normalizeH="0" baseline="0" dirty="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imple </a:t>
            </a:r>
            <a:r>
              <a:rPr kumimoji="0" lang="nl" sz="2400" b="1" i="1" u="none" strike="noStrike" kern="0" cap="none" normalizeH="0" baseline="0" dirty="0">
                <a:ln>
                  <a:noFill/>
                </a:ln>
                <a:solidFill>
                  <a:srgbClr val="FF0000">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T</a:t>
            </a:r>
            <a:r>
              <a:rPr kumimoji="0" lang="nl" sz="2400" b="0" i="1" u="none" strike="noStrike" kern="0" cap="none" normalizeH="0" baseline="0" dirty="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riage </a:t>
            </a:r>
            <a:r>
              <a:rPr kumimoji="0" lang="nl" sz="2400" b="1" i="1" u="none" strike="noStrike" kern="0" cap="none" normalizeH="0" baseline="0" dirty="0">
                <a:ln>
                  <a:noFill/>
                </a:ln>
                <a:solidFill>
                  <a:srgbClr val="FF0000">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A</a:t>
            </a:r>
            <a:r>
              <a:rPr kumimoji="0" lang="nl" sz="2400" b="0" i="1" u="none" strike="noStrike" kern="0" cap="none" normalizeH="0" baseline="0" dirty="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nd Rapid </a:t>
            </a:r>
            <a:r>
              <a:rPr kumimoji="0" lang="nl" sz="2400" b="1" i="1" u="none" strike="noStrike" kern="0" cap="none" normalizeH="0" baseline="0" dirty="0">
                <a:ln>
                  <a:noFill/>
                </a:ln>
                <a:solidFill>
                  <a:srgbClr val="FF0000">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T</a:t>
            </a:r>
            <a:r>
              <a:rPr kumimoji="0" lang="nl" sz="2400" b="0" i="1" u="none" strike="noStrike" kern="0" cap="none" normalizeH="0" baseline="0" dirty="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reatment</a:t>
            </a:r>
            <a:r>
              <a:rPr kumimoji="0" lang="nl" sz="2400" b="0" i="0" u="none" strike="noStrike" kern="0" cap="none" normalizeH="0" baseline="0" dirty="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 	</a:t>
            </a:r>
            <a:r>
              <a:rPr kumimoji="0" lang="nl" sz="2400" b="0" i="0" u="none" strike="noStrike" kern="0" cap="none" normalizeH="0" baseline="0" dirty="0">
                <a:ln>
                  <a:noFill/>
                </a:ln>
                <a:effectLst/>
                <a:uLnTx/>
                <a:uFillTx/>
                <a:latin typeface="Open sans" panose="020B0606030504020204" pitchFamily="34" charset="0"/>
                <a:ea typeface="Open sans" panose="020B0606030504020204" pitchFamily="34" charset="0"/>
                <a:cs typeface="+mn-cs"/>
                <a:sym typeface="Calibri" panose="020F0502020204030204" pitchFamily="34" charset="0"/>
              </a:rPr>
              <a:t> (eenvoudige triage en snelle behandeling)</a:t>
            </a:r>
          </a:p>
          <a:p>
            <a:pPr marL="457200" marR="0" lvl="0" indent="-342900" algn="ctr" defTabSz="914400" rtl="0" eaLnBrk="1" fontAlgn="auto" latinLnBrk="0" hangingPunct="1">
              <a:lnSpc>
                <a:spcPct val="150000"/>
              </a:lnSpc>
              <a:spcBef>
                <a:spcPts val="1000"/>
              </a:spcBef>
              <a:spcAft>
                <a:spcPts val="0"/>
              </a:spcAft>
              <a:buClr>
                <a:srgbClr val="000000"/>
              </a:buClr>
              <a:buSzPts val="1800"/>
              <a:buFont typeface="Arial" panose="020B0604020202020204" pitchFamily="34" charset="0"/>
              <a:buNone/>
              <a:tabLst/>
              <a:defRPr/>
            </a:pPr>
            <a:r>
              <a:rPr kumimoji="0" lang="nl" sz="2400" b="1" i="0" u="none" strike="noStrike" kern="0" cap="none" normalizeH="0" baseline="0" dirty="0">
                <a:ln>
                  <a:noFill/>
                </a:ln>
                <a:solidFill>
                  <a:srgbClr val="FF0000"/>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S.T.A.R.T. -TRIAGESYSTEEM</a:t>
            </a:r>
          </a:p>
          <a:p>
            <a:endParaRPr lang="nl" dirty="0"/>
          </a:p>
        </p:txBody>
      </p:sp>
    </p:spTree>
    <p:extLst>
      <p:ext uri="{BB962C8B-B14F-4D97-AF65-F5344CB8AC3E}">
        <p14:creationId xmlns:p14="http://schemas.microsoft.com/office/powerpoint/2010/main" val="1020033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8"/>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57" name="Google Shape;757;p38"/>
          <p:cNvSpPr txBox="1"/>
          <p:nvPr/>
        </p:nvSpPr>
        <p:spPr>
          <a:xfrm>
            <a:off x="954593" y="351408"/>
            <a:ext cx="3074796" cy="508495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Richt een gebied voor medische behandeling in</a:t>
            </a:r>
            <a:endParaRPr lang="nl"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758" name="Google Shape;758;p38"/>
          <p:cNvSpPr txBox="1"/>
          <p:nvPr/>
        </p:nvSpPr>
        <p:spPr>
          <a:xfrm>
            <a:off x="4968784" y="1247973"/>
            <a:ext cx="6506935" cy="348604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endParaRPr lang="nl" sz="200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a:p>
            <a:pPr marL="457200" marR="0" lvl="0" indent="-342900" algn="l" defTabSz="914400" rtl="0" eaLnBrk="1" fontAlgn="auto" latinLnBrk="0" hangingPunct="1">
              <a:lnSpc>
                <a:spcPct val="90000"/>
              </a:lnSpc>
              <a:spcBef>
                <a:spcPts val="1000"/>
              </a:spcBef>
              <a:spcAft>
                <a:spcPts val="0"/>
              </a:spcAft>
              <a:buClr>
                <a:srgbClr val="F5333F"/>
              </a:buClr>
              <a:buSzPts val="1800"/>
              <a:buFont typeface="Wingdings" panose="05000000000000000000" pitchFamily="2" charset="2"/>
              <a:buChar char="§"/>
              <a:tabLst/>
              <a:defRPr/>
            </a:pPr>
            <a:r>
              <a:rPr kumimoji="0" lang="nl" sz="2400" b="0" i="0" u="none" strike="noStrike" kern="0" cap="none" normalizeH="0" baseline="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Selecteer een plaats en stel het behandelingsgebied in zodra er bevestiging is van gewonde slachtoffers.</a:t>
            </a:r>
          </a:p>
          <a:p>
            <a:pPr marL="114300" marR="0" lvl="0" algn="l" defTabSz="914400" rtl="0" eaLnBrk="1" fontAlgn="auto" latinLnBrk="0" hangingPunct="1">
              <a:lnSpc>
                <a:spcPct val="90000"/>
              </a:lnSpc>
              <a:spcBef>
                <a:spcPts val="1000"/>
              </a:spcBef>
              <a:spcAft>
                <a:spcPts val="0"/>
              </a:spcAft>
              <a:buClr>
                <a:srgbClr val="F5333F"/>
              </a:buClr>
              <a:buSzPts val="1800"/>
              <a:tabLst/>
              <a:defRPr/>
            </a:pPr>
            <a:endParaRPr kumimoji="0" lang="nl" altLang="en-US" sz="2400" b="0" i="0" u="none" strike="noStrike" kern="0" cap="none" normalizeH="0" baseline="0" noProof="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a:p>
            <a:pPr marL="457200" marR="0" lvl="0" indent="-342900" algn="l" defTabSz="914400" rtl="0" eaLnBrk="1" fontAlgn="auto" latinLnBrk="0" hangingPunct="1">
              <a:lnSpc>
                <a:spcPct val="90000"/>
              </a:lnSpc>
              <a:spcBef>
                <a:spcPts val="1000"/>
              </a:spcBef>
              <a:spcAft>
                <a:spcPts val="0"/>
              </a:spcAft>
              <a:buClr>
                <a:srgbClr val="F5333F"/>
              </a:buClr>
              <a:buSzPts val="1800"/>
              <a:buFont typeface="Wingdings" panose="05000000000000000000" pitchFamily="2" charset="2"/>
              <a:buChar char="§"/>
              <a:tabLst/>
              <a:defRPr/>
            </a:pPr>
            <a:r>
              <a:rPr kumimoji="0" lang="nl" sz="2400" b="0" i="0" u="none" strike="noStrike" kern="0" cap="none" normalizeH="0" baseline="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Hou bij het bepalen van de beste locatie(s) voor het behandelingsgebied rekening met volgende zaken:</a:t>
            </a:r>
          </a:p>
          <a:p>
            <a:pPr marL="914400" marR="0" lvl="1" indent="-342900" algn="l" defTabSz="914400" rtl="0" eaLnBrk="1" fontAlgn="auto" latinLnBrk="0" hangingPunct="1">
              <a:lnSpc>
                <a:spcPct val="90000"/>
              </a:lnSpc>
              <a:spcBef>
                <a:spcPts val="500"/>
              </a:spcBef>
              <a:spcAft>
                <a:spcPts val="0"/>
              </a:spcAft>
              <a:buClr>
                <a:srgbClr val="F5333F"/>
              </a:buClr>
              <a:buSzPts val="1800"/>
              <a:buFont typeface="Wingdings" panose="05000000000000000000" pitchFamily="2" charset="2"/>
              <a:buChar char="§"/>
              <a:tabLst/>
              <a:defRPr/>
            </a:pPr>
            <a:r>
              <a:rPr kumimoji="0" lang="nl" sz="2400" b="0" i="0" u="none" strike="noStrike" kern="0" cap="none" normalizeH="0" baseline="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Veiligheid van reddingswerkers en slachtoffers</a:t>
            </a:r>
          </a:p>
          <a:p>
            <a:pPr marL="914400" marR="0" lvl="1" indent="-342900" algn="l" defTabSz="914400" rtl="0" eaLnBrk="1" fontAlgn="auto" latinLnBrk="0" hangingPunct="1">
              <a:lnSpc>
                <a:spcPct val="90000"/>
              </a:lnSpc>
              <a:spcBef>
                <a:spcPts val="500"/>
              </a:spcBef>
              <a:spcAft>
                <a:spcPts val="0"/>
              </a:spcAft>
              <a:buClr>
                <a:srgbClr val="F5333F"/>
              </a:buClr>
              <a:buSzPts val="1800"/>
              <a:buFont typeface="Wingdings" panose="05000000000000000000" pitchFamily="2" charset="2"/>
              <a:buChar char="§"/>
              <a:tabLst/>
              <a:defRPr/>
            </a:pPr>
            <a:r>
              <a:rPr kumimoji="0" lang="nl" sz="2400" b="0" i="0" u="none" strike="noStrike" kern="0" cap="none" normalizeH="0" baseline="0">
                <a:ln>
                  <a:noFill/>
                </a:ln>
                <a:solidFill>
                  <a:schemeClr val="dk1">
                    <a:lumMod val="100000"/>
                  </a:scheme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Efficiëntste gebruik van hulpbronnen</a:t>
            </a:r>
          </a:p>
          <a:p>
            <a:pPr marL="0" marR="0" lvl="0" indent="0" algn="l" rtl="0">
              <a:lnSpc>
                <a:spcPct val="90000"/>
              </a:lnSpc>
              <a:spcBef>
                <a:spcPts val="0"/>
              </a:spcBef>
              <a:spcAft>
                <a:spcPts val="0"/>
              </a:spcAft>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1515928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8"/>
          <p:cNvSpPr/>
          <p:nvPr/>
        </p:nvSpPr>
        <p:spPr>
          <a:xfrm>
            <a:off x="-16474" y="-5347"/>
            <a:ext cx="3247354"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57" name="Google Shape;757;p38"/>
          <p:cNvSpPr txBox="1"/>
          <p:nvPr/>
        </p:nvSpPr>
        <p:spPr>
          <a:xfrm>
            <a:off x="83736" y="891341"/>
            <a:ext cx="3063407" cy="454536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nl" sz="3200" b="1" i="0" u="none" baseline="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Selectie van het behandelings-gebied</a:t>
            </a:r>
            <a:endParaRPr lang="nl" sz="32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758" name="Google Shape;758;p38"/>
          <p:cNvSpPr txBox="1"/>
          <p:nvPr/>
        </p:nvSpPr>
        <p:spPr>
          <a:xfrm>
            <a:off x="3230879" y="1619605"/>
            <a:ext cx="4697269" cy="5194715"/>
          </a:xfrm>
          <a:prstGeom prst="rect">
            <a:avLst/>
          </a:prstGeom>
          <a:noFill/>
          <a:ln>
            <a:noFill/>
          </a:ln>
        </p:spPr>
        <p:txBody>
          <a:bodyPr spcFirstLastPara="1" wrap="square" lIns="91425" tIns="45700" rIns="91425" bIns="45700" anchor="t" anchorCtr="0">
            <a:spAutoFit/>
          </a:bodyPr>
          <a:lstStyle/>
          <a:p>
            <a:pPr marL="914400" marR="0" lvl="1" indent="-342900" algn="l" defTabSz="914400" rtl="0" eaLnBrk="1" fontAlgn="auto" latinLnBrk="0" hangingPunct="1">
              <a:lnSpc>
                <a:spcPct val="90000"/>
              </a:lnSpc>
              <a:spcBef>
                <a:spcPts val="500"/>
              </a:spcBef>
              <a:spcAft>
                <a:spcPts val="0"/>
              </a:spcAft>
              <a:buClr>
                <a:srgbClr val="F5333F"/>
              </a:buClr>
              <a:buSzPts val="1800"/>
              <a:buFont typeface="Wingdings" panose="05000000000000000000" pitchFamily="2" charset="2"/>
              <a:buChar char="§"/>
              <a:tabLst/>
              <a:defRPr/>
            </a:pPr>
            <a:r>
              <a:rPr kumimoji="0" lang="nl" sz="2400" b="0" i="0" u="none" strike="noStrike" kern="0" cap="none" normalizeH="0" baseline="0" dirty="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Een veilig gebied zonder gevaren en puin</a:t>
            </a:r>
          </a:p>
          <a:p>
            <a:pPr marL="914400" marR="0" lvl="1" indent="-342900" algn="l" defTabSz="914400" rtl="0" eaLnBrk="1" fontAlgn="auto" latinLnBrk="0" hangingPunct="1">
              <a:lnSpc>
                <a:spcPct val="90000"/>
              </a:lnSpc>
              <a:spcBef>
                <a:spcPts val="500"/>
              </a:spcBef>
              <a:spcAft>
                <a:spcPts val="0"/>
              </a:spcAft>
              <a:buClr>
                <a:srgbClr val="F5333F"/>
              </a:buClr>
              <a:buSzPts val="1800"/>
              <a:buFont typeface="Wingdings" panose="05000000000000000000" pitchFamily="2" charset="2"/>
              <a:buChar char="§"/>
              <a:tabLst/>
              <a:defRPr/>
            </a:pPr>
            <a:endParaRPr kumimoji="0" lang="nl" altLang="en-US" sz="2400" b="0" i="0" u="none" strike="noStrike" kern="0" cap="none"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a:p>
            <a:pPr marL="914400" marR="0" lvl="1" indent="-342900" algn="l" defTabSz="914400" rtl="0" eaLnBrk="1" fontAlgn="auto" latinLnBrk="0" hangingPunct="1">
              <a:lnSpc>
                <a:spcPct val="90000"/>
              </a:lnSpc>
              <a:spcBef>
                <a:spcPts val="500"/>
              </a:spcBef>
              <a:spcAft>
                <a:spcPts val="0"/>
              </a:spcAft>
              <a:buClr>
                <a:srgbClr val="F5333F"/>
              </a:buClr>
              <a:buSzPts val="1800"/>
              <a:buFont typeface="Wingdings" panose="05000000000000000000" pitchFamily="2" charset="2"/>
              <a:buChar char="§"/>
              <a:tabLst/>
              <a:defRPr/>
            </a:pPr>
            <a:r>
              <a:rPr kumimoji="0" lang="nl" sz="2400" b="0" i="0" u="none" strike="noStrike" kern="0" cap="none" normalizeH="0" baseline="0" dirty="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(Indien mogelijk) bovenwinds, bergopwaarts en stroomopwaarts ten opzichte van het gevarengebied</a:t>
            </a:r>
          </a:p>
          <a:p>
            <a:pPr marL="914400" marR="0" lvl="1" indent="-342900" algn="l" defTabSz="914400" rtl="0" eaLnBrk="1" fontAlgn="auto" latinLnBrk="0" hangingPunct="1">
              <a:lnSpc>
                <a:spcPct val="90000"/>
              </a:lnSpc>
              <a:spcBef>
                <a:spcPts val="500"/>
              </a:spcBef>
              <a:spcAft>
                <a:spcPts val="0"/>
              </a:spcAft>
              <a:buClr>
                <a:srgbClr val="F5333F"/>
              </a:buClr>
              <a:buSzPts val="1800"/>
              <a:buFont typeface="Wingdings" panose="05000000000000000000" pitchFamily="2" charset="2"/>
              <a:buChar char="§"/>
              <a:tabLst/>
              <a:defRPr/>
            </a:pPr>
            <a:endParaRPr kumimoji="0" lang="nl" altLang="en-US" sz="2400" b="0" i="0" u="none" strike="noStrike" kern="0" cap="none"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a:p>
            <a:pPr marL="914400" marR="0" lvl="1" indent="-342900" algn="l" defTabSz="914400" rtl="0" eaLnBrk="1" fontAlgn="auto" latinLnBrk="0" hangingPunct="1">
              <a:lnSpc>
                <a:spcPct val="90000"/>
              </a:lnSpc>
              <a:spcBef>
                <a:spcPts val="500"/>
              </a:spcBef>
              <a:spcAft>
                <a:spcPts val="0"/>
              </a:spcAft>
              <a:buClr>
                <a:srgbClr val="F5333F"/>
              </a:buClr>
              <a:buSzPts val="1800"/>
              <a:buFont typeface="Wingdings" panose="05000000000000000000" pitchFamily="2" charset="2"/>
              <a:buChar char="§"/>
              <a:tabLst/>
              <a:defRPr/>
            </a:pPr>
            <a:r>
              <a:rPr kumimoji="0" lang="nl" sz="2400" b="0" i="0" u="none" strike="noStrike" kern="0" cap="none" normalizeH="0" baseline="0" dirty="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Toegankelijk voor transportvoertuigen</a:t>
            </a:r>
          </a:p>
          <a:p>
            <a:pPr marL="571500" marR="0" lvl="1" algn="l" defTabSz="914400" rtl="0" eaLnBrk="1" fontAlgn="auto" latinLnBrk="0" hangingPunct="1">
              <a:lnSpc>
                <a:spcPct val="90000"/>
              </a:lnSpc>
              <a:spcBef>
                <a:spcPts val="500"/>
              </a:spcBef>
              <a:spcAft>
                <a:spcPts val="0"/>
              </a:spcAft>
              <a:buClr>
                <a:srgbClr val="F5333F"/>
              </a:buClr>
              <a:buSzPts val="1800"/>
              <a:tabLst/>
              <a:defRPr/>
            </a:pPr>
            <a:endParaRPr kumimoji="0" lang="nl" altLang="en-US" sz="2400" b="0" i="0" u="none" strike="noStrike" kern="0" cap="none"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a:p>
            <a:pPr marL="914400" marR="0" lvl="1" indent="-342900" algn="l" defTabSz="914400" rtl="0" eaLnBrk="1" fontAlgn="auto" latinLnBrk="0" hangingPunct="1">
              <a:lnSpc>
                <a:spcPct val="90000"/>
              </a:lnSpc>
              <a:spcBef>
                <a:spcPts val="500"/>
              </a:spcBef>
              <a:spcAft>
                <a:spcPts val="0"/>
              </a:spcAft>
              <a:buClr>
                <a:srgbClr val="F5333F"/>
              </a:buClr>
              <a:buSzPts val="1800"/>
              <a:buFont typeface="Wingdings" panose="05000000000000000000" pitchFamily="2" charset="2"/>
              <a:buChar char="§"/>
              <a:tabLst/>
              <a:defRPr/>
            </a:pPr>
            <a:r>
              <a:rPr kumimoji="0" lang="nl" sz="2400" b="0" i="0" u="none" strike="noStrike" kern="0" cap="none" normalizeH="0" baseline="0" dirty="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Uitbreidbaar </a:t>
            </a:r>
            <a:endParaRPr kumimoji="0" lang="nl" altLang="en-US" sz="2400" b="0" i="0" u="none" strike="noStrike" kern="0" cap="none"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p:txBody>
      </p:sp>
      <p:pic>
        <p:nvPicPr>
          <p:cNvPr id="2" name="Picture 14" descr="4-18_TreatmentAreaSiteSelection_v2">
            <a:extLst>
              <a:ext uri="{FF2B5EF4-FFF2-40B4-BE49-F238E27FC236}">
                <a16:creationId xmlns:a16="http://schemas.microsoft.com/office/drawing/2014/main" id="{B51F02CD-950E-A475-096B-FD435F2C7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375" y="2035676"/>
            <a:ext cx="436562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AED4371-8FF5-E61B-89B3-33CD55245645}"/>
              </a:ext>
            </a:extLst>
          </p:cNvPr>
          <p:cNvSpPr txBox="1"/>
          <p:nvPr/>
        </p:nvSpPr>
        <p:spPr>
          <a:xfrm>
            <a:off x="3646329" y="720788"/>
            <a:ext cx="4354077" cy="640175"/>
          </a:xfrm>
          <a:prstGeom prst="rect">
            <a:avLst/>
          </a:prstGeom>
          <a:noFill/>
        </p:spPr>
        <p:txBody>
          <a:bodyPr wrap="none" rtlCol="0">
            <a:spAutoFit/>
          </a:bodyPr>
          <a:lstStyle/>
          <a:p>
            <a:pPr marL="457200" marR="0" lvl="0" indent="-342900" algn="ctr" defTabSz="914400" rtl="0" eaLnBrk="1" fontAlgn="auto" latinLnBrk="0" hangingPunct="1">
              <a:lnSpc>
                <a:spcPct val="90000"/>
              </a:lnSpc>
              <a:spcBef>
                <a:spcPts val="1000"/>
              </a:spcBef>
              <a:spcAft>
                <a:spcPts val="0"/>
              </a:spcAft>
              <a:buClr>
                <a:srgbClr val="000000"/>
              </a:buClr>
              <a:buSzPts val="1800"/>
              <a:buFont typeface="Arial" panose="020B0604020202020204" pitchFamily="34" charset="0"/>
              <a:buNone/>
              <a:tabLst/>
              <a:defRPr/>
            </a:pPr>
            <a:r>
              <a:rPr kumimoji="0" lang="nl" sz="2400" b="0" i="0" u="none" strike="noStrike" kern="0" cap="none" normalizeH="0" baseline="0">
                <a:ln>
                  <a:noFill/>
                </a:ln>
                <a:solidFill>
                  <a:srgbClr val="F5333F">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De geselecteerde plaats moet aan volgende voorwaarden voldoen: </a:t>
            </a:r>
            <a:endParaRPr kumimoji="0" lang="nl" altLang="en-US" sz="2400" u="none" strike="noStrike" kern="0" cap="none" normalizeH="0" baseline="0" noProof="0">
              <a:ln>
                <a:noFill/>
              </a:ln>
              <a:solidFill>
                <a:srgbClr val="F5333F">
                  <a:lumMod val="100000"/>
                </a:srgbClr>
              </a:solidFill>
              <a:effectLst/>
              <a:uLnTx/>
              <a:uFillTx/>
              <a:latin typeface="Open sans" panose="020B0606030504020204" pitchFamily="34" charset="0"/>
              <a:ea typeface="Open sans" panose="020B0606030504020204" pitchFamily="34" charset="0"/>
              <a:cs typeface="+mn-cs"/>
              <a:sym typeface="Calibri" panose="020F0502020204030204" pitchFamily="34" charset="0"/>
            </a:endParaRPr>
          </a:p>
          <a:p>
            <a:endParaRPr lang="nl" dirty="0"/>
          </a:p>
        </p:txBody>
      </p:sp>
      <p:sp>
        <p:nvSpPr>
          <p:cNvPr id="4" name="ZoneTexte 3">
            <a:extLst>
              <a:ext uri="{FF2B5EF4-FFF2-40B4-BE49-F238E27FC236}">
                <a16:creationId xmlns:a16="http://schemas.microsoft.com/office/drawing/2014/main" id="{237673E8-3FDD-D449-580F-096D156142AD}"/>
              </a:ext>
            </a:extLst>
          </p:cNvPr>
          <p:cNvSpPr txBox="1"/>
          <p:nvPr/>
        </p:nvSpPr>
        <p:spPr>
          <a:xfrm>
            <a:off x="10009186" y="2035676"/>
            <a:ext cx="672211" cy="261610"/>
          </a:xfrm>
          <a:prstGeom prst="rect">
            <a:avLst/>
          </a:prstGeom>
          <a:solidFill>
            <a:schemeClr val="bg1"/>
          </a:solidFill>
        </p:spPr>
        <p:txBody>
          <a:bodyPr wrap="square" rtlCol="0">
            <a:spAutoFit/>
          </a:bodyPr>
          <a:lstStyle/>
          <a:p>
            <a:pPr algn="l" rtl="0"/>
            <a:r>
              <a:rPr lang="nl" sz="1100" b="0" i="0" u="none" baseline="0">
                <a:latin typeface="Arial" panose="020B0604020202020204" pitchFamily="34" charset="0"/>
                <a:cs typeface="+mn-cs"/>
                <a:sym typeface="Arial" panose="020B0604020202020204" pitchFamily="34" charset="0"/>
              </a:rPr>
              <a:t>WIND</a:t>
            </a:r>
            <a:endParaRPr lang="nl" dirty="0">
              <a:latin typeface="Arial" panose="020B0604020202020204" pitchFamily="34" charset="0"/>
              <a:cs typeface="+mn-cs"/>
              <a:sym typeface="Arial" panose="020B0604020202020204" pitchFamily="34" charset="0"/>
            </a:endParaRPr>
          </a:p>
        </p:txBody>
      </p:sp>
      <p:sp>
        <p:nvSpPr>
          <p:cNvPr id="5" name="ZoneTexte 4">
            <a:extLst>
              <a:ext uri="{FF2B5EF4-FFF2-40B4-BE49-F238E27FC236}">
                <a16:creationId xmlns:a16="http://schemas.microsoft.com/office/drawing/2014/main" id="{CF577722-3C1A-C00D-6CBB-08FA86EF103B}"/>
              </a:ext>
            </a:extLst>
          </p:cNvPr>
          <p:cNvSpPr txBox="1"/>
          <p:nvPr/>
        </p:nvSpPr>
        <p:spPr>
          <a:xfrm>
            <a:off x="8151915" y="4217843"/>
            <a:ext cx="861456" cy="261610"/>
          </a:xfrm>
          <a:prstGeom prst="rect">
            <a:avLst/>
          </a:prstGeom>
          <a:solidFill>
            <a:schemeClr val="bg1"/>
          </a:solidFill>
        </p:spPr>
        <p:txBody>
          <a:bodyPr wrap="square" rtlCol="0">
            <a:spAutoFit/>
          </a:bodyPr>
          <a:lstStyle/>
          <a:p>
            <a:pPr algn="l" rtl="0"/>
            <a:r>
              <a:rPr lang="nl" sz="1100" b="0" i="0" u="none" baseline="0" dirty="0">
                <a:latin typeface="Arial" panose="020B0604020202020204" pitchFamily="34" charset="0"/>
                <a:cs typeface="+mn-cs"/>
                <a:sym typeface="Arial" panose="020B0604020202020204" pitchFamily="34" charset="0"/>
              </a:rPr>
              <a:t>GEVAAR</a:t>
            </a:r>
            <a:endParaRPr lang="nl" dirty="0">
              <a:latin typeface="Arial" panose="020B0604020202020204" pitchFamily="34" charset="0"/>
              <a:cs typeface="+mn-cs"/>
              <a:sym typeface="Arial" panose="020B0604020202020204" pitchFamily="34" charset="0"/>
            </a:endParaRPr>
          </a:p>
        </p:txBody>
      </p:sp>
      <p:sp>
        <p:nvSpPr>
          <p:cNvPr id="6" name="ZoneTexte 5">
            <a:extLst>
              <a:ext uri="{FF2B5EF4-FFF2-40B4-BE49-F238E27FC236}">
                <a16:creationId xmlns:a16="http://schemas.microsoft.com/office/drawing/2014/main" id="{6354167A-34FA-1BD8-0DC6-0996F6F7D65C}"/>
              </a:ext>
            </a:extLst>
          </p:cNvPr>
          <p:cNvSpPr txBox="1"/>
          <p:nvPr/>
        </p:nvSpPr>
        <p:spPr>
          <a:xfrm>
            <a:off x="10299560" y="2971999"/>
            <a:ext cx="1892440" cy="261610"/>
          </a:xfrm>
          <a:prstGeom prst="rect">
            <a:avLst/>
          </a:prstGeom>
          <a:solidFill>
            <a:schemeClr val="bg1"/>
          </a:solidFill>
        </p:spPr>
        <p:txBody>
          <a:bodyPr wrap="square" rtlCol="0">
            <a:spAutoFit/>
          </a:bodyPr>
          <a:lstStyle/>
          <a:p>
            <a:pPr algn="l" rtl="0"/>
            <a:r>
              <a:rPr lang="nl" sz="1100" b="0" i="0" u="none" baseline="0" dirty="0">
                <a:latin typeface="Arial" panose="020B0604020202020204" pitchFamily="34" charset="0"/>
                <a:cs typeface="+mn-cs"/>
                <a:sym typeface="Arial" panose="020B0604020202020204" pitchFamily="34" charset="0"/>
              </a:rPr>
              <a:t>BEHANDELINGSPLAATS</a:t>
            </a:r>
            <a:endParaRPr lang="nl" dirty="0">
              <a:latin typeface="Arial" panose="020B0604020202020204" pitchFamily="34" charset="0"/>
              <a:cs typeface="+mn-cs"/>
              <a:sym typeface="Arial" panose="020B0604020202020204" pitchFamily="34" charset="0"/>
            </a:endParaRPr>
          </a:p>
        </p:txBody>
      </p:sp>
      <p:sp>
        <p:nvSpPr>
          <p:cNvPr id="7" name="ZoneTexte 6">
            <a:extLst>
              <a:ext uri="{FF2B5EF4-FFF2-40B4-BE49-F238E27FC236}">
                <a16:creationId xmlns:a16="http://schemas.microsoft.com/office/drawing/2014/main" id="{DD02EFF3-BF2B-43F5-E887-42706FA9E4AD}"/>
              </a:ext>
            </a:extLst>
          </p:cNvPr>
          <p:cNvSpPr txBox="1"/>
          <p:nvPr/>
        </p:nvSpPr>
        <p:spPr>
          <a:xfrm>
            <a:off x="7826375" y="4554850"/>
            <a:ext cx="4281889" cy="430887"/>
          </a:xfrm>
          <a:prstGeom prst="rect">
            <a:avLst/>
          </a:prstGeom>
          <a:solidFill>
            <a:schemeClr val="bg1"/>
          </a:solidFill>
        </p:spPr>
        <p:txBody>
          <a:bodyPr wrap="square" rtlCol="0">
            <a:spAutoFit/>
          </a:bodyPr>
          <a:lstStyle/>
          <a:p>
            <a:pPr algn="l" rtl="0"/>
            <a:r>
              <a:rPr lang="nl" sz="1100" b="1" i="0" u="none" baseline="0">
                <a:latin typeface="Arial" panose="020B0604020202020204" pitchFamily="34" charset="0"/>
                <a:cs typeface="+mn-cs"/>
                <a:sym typeface="Arial" panose="020B0604020202020204" pitchFamily="34" charset="0"/>
              </a:rPr>
              <a:t>De behandelingsplaats moet bergopwaarts en bovenwinds liggen ten opzichte van het gevaar.</a:t>
            </a:r>
            <a:endParaRPr lang="nl" b="1" dirty="0">
              <a:latin typeface="Arial" panose="020B0604020202020204" pitchFamily="34" charset="0"/>
              <a:cs typeface="+mn-cs"/>
              <a:sym typeface="Arial" panose="020B0604020202020204" pitchFamily="34" charset="0"/>
            </a:endParaRPr>
          </a:p>
        </p:txBody>
      </p:sp>
    </p:spTree>
    <p:extLst>
      <p:ext uri="{BB962C8B-B14F-4D97-AF65-F5344CB8AC3E}">
        <p14:creationId xmlns:p14="http://schemas.microsoft.com/office/powerpoint/2010/main" val="3023684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8"/>
          <p:cNvSpPr/>
          <p:nvPr/>
        </p:nvSpPr>
        <p:spPr>
          <a:xfrm>
            <a:off x="0" y="-5347"/>
            <a:ext cx="3247354"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57" name="Google Shape;757;p38"/>
          <p:cNvSpPr txBox="1"/>
          <p:nvPr/>
        </p:nvSpPr>
        <p:spPr>
          <a:xfrm>
            <a:off x="90435" y="971350"/>
            <a:ext cx="3084843" cy="454536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nl" sz="3200" b="1" i="0" u="none" baseline="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Inrichting van het behandelings-gebied</a:t>
            </a:r>
            <a:endParaRPr lang="nl" sz="3200" dirty="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758" name="Google Shape;758;p38"/>
          <p:cNvSpPr txBox="1"/>
          <p:nvPr/>
        </p:nvSpPr>
        <p:spPr>
          <a:xfrm>
            <a:off x="4364046" y="2165811"/>
            <a:ext cx="6959274" cy="2156447"/>
          </a:xfrm>
          <a:prstGeom prst="rect">
            <a:avLst/>
          </a:prstGeom>
          <a:noFill/>
          <a:ln>
            <a:noFill/>
          </a:ln>
        </p:spPr>
        <p:txBody>
          <a:bodyPr spcFirstLastPara="1" wrap="square" lIns="91425" tIns="45700" rIns="91425" bIns="45700" anchor="t" anchorCtr="0">
            <a:spAutoFit/>
          </a:bodyPr>
          <a:lstStyle/>
          <a:p>
            <a:pPr marL="571500" marR="0" lvl="0" indent="-457200" algn="l" defTabSz="914400" rtl="0" eaLnBrk="1" fontAlgn="auto" latinLnBrk="0" hangingPunct="1">
              <a:lnSpc>
                <a:spcPct val="90000"/>
              </a:lnSpc>
              <a:spcBef>
                <a:spcPts val="1000"/>
              </a:spcBef>
              <a:spcAft>
                <a:spcPts val="0"/>
              </a:spcAft>
              <a:buClr>
                <a:srgbClr val="F5333F"/>
              </a:buClr>
              <a:buSzPts val="1800"/>
              <a:buFont typeface="Arial" panose="020B0604020202020204" pitchFamily="34" charset="0"/>
              <a:buChar char="•"/>
              <a:tabLst/>
              <a:defRPr/>
            </a:pPr>
            <a:r>
              <a:rPr kumimoji="0" lang="nl" sz="2800" b="0" i="0" u="none" strike="noStrike" kern="0" cap="none" normalizeH="0" baseline="0">
                <a:ln>
                  <a:noFill/>
                </a:ln>
                <a:solidFill>
                  <a:srgbClr val="000000"/>
                </a:solidFill>
                <a:effectLst/>
                <a:uLnTx/>
                <a:uFillTx/>
                <a:latin typeface="Calibri" panose="020F0502020204030204" pitchFamily="34" charset="0"/>
                <a:ea typeface="Calibri" panose="020F0502020204030204" pitchFamily="34" charset="0"/>
                <a:cs typeface="+mn-cs"/>
                <a:sym typeface="Calibri" panose="020F0502020204030204" pitchFamily="34" charset="0"/>
              </a:rPr>
              <a:t>‘O’ voor onmiddellijke hulp</a:t>
            </a:r>
          </a:p>
          <a:p>
            <a:pPr marL="571500" marR="0" lvl="0" indent="-457200" algn="l" defTabSz="914400" rtl="0" eaLnBrk="1" fontAlgn="auto" latinLnBrk="0" hangingPunct="1">
              <a:lnSpc>
                <a:spcPct val="90000"/>
              </a:lnSpc>
              <a:spcBef>
                <a:spcPts val="1000"/>
              </a:spcBef>
              <a:spcAft>
                <a:spcPts val="0"/>
              </a:spcAft>
              <a:buClr>
                <a:srgbClr val="F5333F"/>
              </a:buClr>
              <a:buSzPts val="1800"/>
              <a:buFont typeface="Arial" panose="020B0604020202020204" pitchFamily="34" charset="0"/>
              <a:buChar char="•"/>
              <a:tabLst/>
              <a:defRPr/>
            </a:pPr>
            <a:r>
              <a:rPr kumimoji="0" lang="nl" sz="2800" b="0" i="0" u="none" strike="noStrike" kern="0" cap="none" normalizeH="0" baseline="0">
                <a:ln>
                  <a:noFill/>
                </a:ln>
                <a:solidFill>
                  <a:srgbClr val="000000"/>
                </a:solidFill>
                <a:effectLst/>
                <a:uLnTx/>
                <a:uFillTx/>
                <a:latin typeface="Calibri" panose="020F0502020204030204" pitchFamily="34" charset="0"/>
                <a:ea typeface="Calibri" panose="020F0502020204030204" pitchFamily="34" charset="0"/>
                <a:cs typeface="+mn-cs"/>
                <a:sym typeface="Calibri" panose="020F0502020204030204" pitchFamily="34" charset="0"/>
              </a:rPr>
              <a:t>‘U’ voor uitgestelde hulp</a:t>
            </a:r>
          </a:p>
          <a:p>
            <a:pPr marL="571500" marR="0" lvl="0" indent="-457200" algn="l" defTabSz="914400" rtl="0" eaLnBrk="1" fontAlgn="auto" latinLnBrk="0" hangingPunct="1">
              <a:lnSpc>
                <a:spcPct val="90000"/>
              </a:lnSpc>
              <a:spcBef>
                <a:spcPts val="1000"/>
              </a:spcBef>
              <a:spcAft>
                <a:spcPts val="0"/>
              </a:spcAft>
              <a:buClr>
                <a:srgbClr val="F5333F"/>
              </a:buClr>
              <a:buSzPts val="1800"/>
              <a:buFont typeface="Arial" panose="020B0604020202020204" pitchFamily="34" charset="0"/>
              <a:buChar char="•"/>
              <a:tabLst/>
              <a:defRPr/>
            </a:pPr>
            <a:r>
              <a:rPr kumimoji="0" lang="nl" sz="2800" b="0" i="0" u="none" strike="noStrike" kern="0" cap="none" normalizeH="0" baseline="0">
                <a:ln>
                  <a:noFill/>
                </a:ln>
                <a:solidFill>
                  <a:srgbClr val="000000">
                    <a:lumMod val="100000"/>
                  </a:srgbClr>
                </a:solidFill>
                <a:effectLst/>
                <a:uLnTx/>
                <a:uFillTx/>
                <a:latin typeface="Calibri" panose="020F0502020204030204" pitchFamily="34" charset="0"/>
                <a:ea typeface="Calibri" panose="020F0502020204030204" pitchFamily="34" charset="0"/>
                <a:cs typeface="+mn-cs"/>
                <a:sym typeface="Calibri" panose="020F0502020204030204" pitchFamily="34" charset="0"/>
              </a:rPr>
              <a:t>‘L’ voor lichte letsels/ lopende</a:t>
            </a:r>
            <a:r>
              <a:rPr lang="nl" sz="2800" b="0" i="0" u="none" baseline="0">
                <a:solidFill>
                  <a:srgbClr val="000000">
                    <a:lumMod val="100000"/>
                  </a:srgbClr>
                </a:solidFill>
                <a:latin typeface="Calibri" panose="020F0502020204030204" pitchFamily="34" charset="0"/>
                <a:ea typeface="Calibri" panose="020F0502020204030204" pitchFamily="34" charset="0"/>
                <a:cs typeface="+mn-cs"/>
                <a:sym typeface="Calibri" panose="020F0502020204030204" pitchFamily="34" charset="0"/>
              </a:rPr>
              <a:t> </a:t>
            </a:r>
            <a:r>
              <a:rPr kumimoji="0" lang="nl" sz="2800" b="0" i="0" u="none" strike="noStrike" kern="0" cap="none" normalizeH="0" baseline="0">
                <a:ln>
                  <a:noFill/>
                </a:ln>
                <a:solidFill>
                  <a:srgbClr val="000000">
                    <a:lumMod val="100000"/>
                  </a:srgbClr>
                </a:solidFill>
                <a:effectLst/>
                <a:uLnTx/>
                <a:uFillTx/>
                <a:latin typeface="Calibri" panose="020F0502020204030204" pitchFamily="34" charset="0"/>
                <a:ea typeface="Calibri" panose="020F0502020204030204" pitchFamily="34" charset="0"/>
                <a:cs typeface="+mn-cs"/>
                <a:sym typeface="Calibri" panose="020F0502020204030204" pitchFamily="34" charset="0"/>
              </a:rPr>
              <a:t>gewonden</a:t>
            </a:r>
          </a:p>
          <a:p>
            <a:pPr marL="571500" marR="0" lvl="0" indent="-457200" algn="l" defTabSz="914400" rtl="0" eaLnBrk="1" fontAlgn="auto" latinLnBrk="0" hangingPunct="1">
              <a:lnSpc>
                <a:spcPct val="90000"/>
              </a:lnSpc>
              <a:spcBef>
                <a:spcPts val="1000"/>
              </a:spcBef>
              <a:spcAft>
                <a:spcPts val="0"/>
              </a:spcAft>
              <a:buClr>
                <a:srgbClr val="F5333F"/>
              </a:buClr>
              <a:buSzPts val="1800"/>
              <a:buFont typeface="Arial" panose="020B0604020202020204" pitchFamily="34" charset="0"/>
              <a:buChar char="•"/>
              <a:tabLst/>
              <a:defRPr/>
            </a:pPr>
            <a:r>
              <a:rPr kumimoji="0" lang="nl" sz="2800" b="0" i="0" u="none" strike="noStrike" kern="0" cap="none" normalizeH="0" baseline="0">
                <a:ln>
                  <a:noFill/>
                </a:ln>
                <a:solidFill>
                  <a:srgbClr val="000000"/>
                </a:solidFill>
                <a:effectLst/>
                <a:uLnTx/>
                <a:uFillTx/>
                <a:latin typeface="Calibri" panose="020F0502020204030204" pitchFamily="34" charset="0"/>
                <a:ea typeface="Calibri" panose="020F0502020204030204" pitchFamily="34" charset="0"/>
                <a:cs typeface="+mn-cs"/>
                <a:sym typeface="Calibri" panose="020F0502020204030204" pitchFamily="34" charset="0"/>
              </a:rPr>
              <a:t>‘DOOD’ voor het mortuarium</a:t>
            </a:r>
            <a:endParaRPr kumimoji="0" lang="nl" altLang="en-US" sz="2800" b="0" i="0" u="none" strike="noStrike" kern="0" cap="none"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sym typeface="Calibri" panose="020F0502020204030204" pitchFamily="34" charset="0"/>
            </a:endParaRPr>
          </a:p>
        </p:txBody>
      </p:sp>
      <p:sp>
        <p:nvSpPr>
          <p:cNvPr id="2" name="TextBox 1">
            <a:extLst>
              <a:ext uri="{FF2B5EF4-FFF2-40B4-BE49-F238E27FC236}">
                <a16:creationId xmlns:a16="http://schemas.microsoft.com/office/drawing/2014/main" id="{22720405-6FAC-1267-1BB9-718CDE0C5B91}"/>
              </a:ext>
            </a:extLst>
          </p:cNvPr>
          <p:cNvSpPr txBox="1"/>
          <p:nvPr/>
        </p:nvSpPr>
        <p:spPr>
          <a:xfrm>
            <a:off x="4535496" y="1119941"/>
            <a:ext cx="4705134" cy="800219"/>
          </a:xfrm>
          <a:prstGeom prst="rect">
            <a:avLst/>
          </a:prstGeom>
          <a:noFill/>
        </p:spPr>
        <p:txBody>
          <a:bodyPr wrap="none" rtlCol="0">
            <a:spAutoFit/>
          </a:bodyPr>
          <a:lstStyle/>
          <a:p>
            <a:pPr algn="l" rtl="0"/>
            <a:r>
              <a:rPr kumimoji="0" lang="nl" sz="3200" b="1" i="0" u="none" strike="noStrike" kern="0" cap="none" normalizeH="0" baseline="0">
                <a:ln>
                  <a:noFill/>
                </a:ln>
                <a:solidFill>
                  <a:srgbClr val="F5333F"/>
                </a:solidFill>
                <a:effectLst/>
                <a:uLnTx/>
                <a:uFillTx/>
                <a:latin typeface="Open sans" panose="020B0606030504020204" pitchFamily="34" charset="0"/>
                <a:ea typeface="Open sans" panose="020B0606030504020204" pitchFamily="34" charset="0"/>
                <a:cs typeface="+mn-cs"/>
                <a:sym typeface="Calibri" panose="020F0502020204030204" pitchFamily="34" charset="0"/>
              </a:rPr>
              <a:t>Vier behandelingsgebieden:</a:t>
            </a:r>
          </a:p>
          <a:p>
            <a:endParaRPr lang="nl" dirty="0"/>
          </a:p>
        </p:txBody>
      </p:sp>
    </p:spTree>
    <p:extLst>
      <p:ext uri="{BB962C8B-B14F-4D97-AF65-F5344CB8AC3E}">
        <p14:creationId xmlns:p14="http://schemas.microsoft.com/office/powerpoint/2010/main" val="1033113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8"/>
          <p:cNvSpPr/>
          <p:nvPr/>
        </p:nvSpPr>
        <p:spPr>
          <a:xfrm>
            <a:off x="-16474" y="-5347"/>
            <a:ext cx="3247354"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57" name="Google Shape;757;p38"/>
          <p:cNvSpPr txBox="1"/>
          <p:nvPr/>
        </p:nvSpPr>
        <p:spPr>
          <a:xfrm>
            <a:off x="170822" y="719891"/>
            <a:ext cx="2944167" cy="454536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nl" sz="3200" b="1" i="0" u="none" baseline="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Registratie van het behandelings-gebied van slachtoffers</a:t>
            </a:r>
            <a:endParaRPr lang="nl" sz="320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graphicFrame>
        <p:nvGraphicFramePr>
          <p:cNvPr id="3" name="Table 2">
            <a:extLst>
              <a:ext uri="{FF2B5EF4-FFF2-40B4-BE49-F238E27FC236}">
                <a16:creationId xmlns:a16="http://schemas.microsoft.com/office/drawing/2014/main" id="{A574617B-5389-19C5-0E74-05983954D38E}"/>
              </a:ext>
            </a:extLst>
          </p:cNvPr>
          <p:cNvGraphicFramePr>
            <a:graphicFrameLocks noGrp="1"/>
          </p:cNvGraphicFramePr>
          <p:nvPr>
            <p:extLst>
              <p:ext uri="{D42A27DB-BD31-4B8C-83A1-F6EECF244321}">
                <p14:modId xmlns:p14="http://schemas.microsoft.com/office/powerpoint/2010/main" val="2177077987"/>
              </p:ext>
            </p:extLst>
          </p:nvPr>
        </p:nvGraphicFramePr>
        <p:xfrm>
          <a:off x="3966862" y="1039875"/>
          <a:ext cx="7463138" cy="5569445"/>
        </p:xfrm>
        <a:graphic>
          <a:graphicData uri="http://schemas.openxmlformats.org/drawingml/2006/table">
            <a:tbl>
              <a:tblPr firstRow="1" firstCol="1" bandRow="1"/>
              <a:tblGrid>
                <a:gridCol w="964347">
                  <a:extLst>
                    <a:ext uri="{9D8B030D-6E8A-4147-A177-3AD203B41FA5}">
                      <a16:colId xmlns:a16="http://schemas.microsoft.com/office/drawing/2014/main" val="4038774202"/>
                    </a:ext>
                  </a:extLst>
                </a:gridCol>
                <a:gridCol w="2085970">
                  <a:extLst>
                    <a:ext uri="{9D8B030D-6E8A-4147-A177-3AD203B41FA5}">
                      <a16:colId xmlns:a16="http://schemas.microsoft.com/office/drawing/2014/main" val="2085025266"/>
                    </a:ext>
                  </a:extLst>
                </a:gridCol>
                <a:gridCol w="2309468">
                  <a:extLst>
                    <a:ext uri="{9D8B030D-6E8A-4147-A177-3AD203B41FA5}">
                      <a16:colId xmlns:a16="http://schemas.microsoft.com/office/drawing/2014/main" val="3182441055"/>
                    </a:ext>
                  </a:extLst>
                </a:gridCol>
                <a:gridCol w="1117484">
                  <a:extLst>
                    <a:ext uri="{9D8B030D-6E8A-4147-A177-3AD203B41FA5}">
                      <a16:colId xmlns:a16="http://schemas.microsoft.com/office/drawing/2014/main" val="3726395129"/>
                    </a:ext>
                  </a:extLst>
                </a:gridCol>
                <a:gridCol w="985869">
                  <a:extLst>
                    <a:ext uri="{9D8B030D-6E8A-4147-A177-3AD203B41FA5}">
                      <a16:colId xmlns:a16="http://schemas.microsoft.com/office/drawing/2014/main" val="4247257569"/>
                    </a:ext>
                  </a:extLst>
                </a:gridCol>
              </a:tblGrid>
              <a:tr h="480724">
                <a:tc gridSpan="2">
                  <a:txBody>
                    <a:bodyPr/>
                    <a:lstStyle/>
                    <a:p>
                      <a:pPr marL="0" marR="0" algn="l" rtl="0">
                        <a:lnSpc>
                          <a:spcPct val="107000"/>
                        </a:lnSpc>
                        <a:spcBef>
                          <a:spcPts val="0"/>
                        </a:spcBef>
                        <a:spcAft>
                          <a:spcPts val="0"/>
                        </a:spcAft>
                      </a:pPr>
                      <a:r>
                        <a:rPr lang="nl" sz="1300" b="1" i="0" u="none" kern="100" spc="0" baseline="0">
                          <a:effectLst/>
                          <a:latin typeface="Aptos" panose="020B0004020202020204" pitchFamily="34" charset="0"/>
                          <a:ea typeface="Aptos" panose="020B0004020202020204" pitchFamily="34" charset="0"/>
                          <a:cs typeface="+mn-cs"/>
                          <a:sym typeface="Arial" panose="020B0604020202020204" pitchFamily="34" charset="0"/>
                        </a:rPr>
                        <a:t>REGISTRATIE VAN HET BEHANDELINGSGEBIED VAN SLACHTOFFERS</a:t>
                      </a:r>
                      <a:endParaRPr lang="nl"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111856" marR="111856" marT="55928" marB="5592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nl"/>
                    </a:p>
                  </a:txBody>
                  <a:tcPr/>
                </a:tc>
                <a:tc gridSpan="2">
                  <a:txBody>
                    <a:bodyPr/>
                    <a:lstStyle/>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CERT</a:t>
                      </a:r>
                      <a:endParaRPr lang="nl"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111856" marR="111856" marT="55928" marB="5592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nl"/>
                    </a:p>
                  </a:txBody>
                  <a:tcPr/>
                </a:tc>
                <a:tc>
                  <a:txBody>
                    <a:bodyPr/>
                    <a:lstStyle/>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DATUM</a:t>
                      </a:r>
                      <a:endParaRPr lang="nl"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0168468"/>
                  </a:ext>
                </a:extLst>
              </a:tr>
              <a:tr h="480724">
                <a:tc gridSpan="5">
                  <a:txBody>
                    <a:bodyPr/>
                    <a:lstStyle/>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Behandelingsgebied/-locatie</a:t>
                      </a:r>
                      <a:endParaRPr lang="nl"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111856" marR="111856" marT="55928" marB="5592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nl"/>
                    </a:p>
                  </a:txBody>
                  <a:tcPr/>
                </a:tc>
                <a:tc hMerge="1">
                  <a:txBody>
                    <a:bodyPr/>
                    <a:lstStyle/>
                    <a:p>
                      <a:endParaRPr lang="nl"/>
                    </a:p>
                  </a:txBody>
                  <a:tcPr/>
                </a:tc>
                <a:tc hMerge="1">
                  <a:txBody>
                    <a:bodyPr/>
                    <a:lstStyle/>
                    <a:p>
                      <a:endParaRPr lang="nl"/>
                    </a:p>
                  </a:txBody>
                  <a:tcPr/>
                </a:tc>
                <a:tc hMerge="1">
                  <a:txBody>
                    <a:bodyPr/>
                    <a:lstStyle/>
                    <a:p>
                      <a:endParaRPr lang="nl"/>
                    </a:p>
                  </a:txBody>
                  <a:tcPr/>
                </a:tc>
                <a:extLst>
                  <a:ext uri="{0D108BD9-81ED-4DB2-BD59-A6C34878D82A}">
                    <a16:rowId xmlns:a16="http://schemas.microsoft.com/office/drawing/2014/main" val="3916277522"/>
                  </a:ext>
                </a:extLst>
              </a:tr>
              <a:tr h="321709">
                <a:tc>
                  <a:txBody>
                    <a:bodyPr/>
                    <a:lstStyle/>
                    <a:p>
                      <a:pPr marL="0" marR="0" algn="l" rtl="0">
                        <a:lnSpc>
                          <a:spcPct val="107000"/>
                        </a:lnSpc>
                        <a:spcBef>
                          <a:spcPts val="0"/>
                        </a:spcBef>
                        <a:spcAft>
                          <a:spcPts val="0"/>
                        </a:spcAft>
                      </a:pPr>
                      <a:r>
                        <a:rPr lang="nl" sz="1100" b="0" i="0" u="none" kern="100" spc="0" baseline="0" dirty="0">
                          <a:solidFill>
                            <a:schemeClr val="tx1">
                              <a:lumMod val="100000"/>
                            </a:schemeClr>
                          </a:solidFill>
                          <a:effectLst/>
                          <a:highlight>
                            <a:srgbClr val="BFBFBF"/>
                          </a:highlight>
                          <a:latin typeface="Aptos" panose="020B0004020202020204" pitchFamily="34" charset="0"/>
                          <a:ea typeface="Aptos" panose="020B0004020202020204" pitchFamily="34" charset="0"/>
                          <a:cs typeface="+mn-cs"/>
                          <a:sym typeface="Arial" panose="020B0604020202020204" pitchFamily="34" charset="0"/>
                        </a:rPr>
                        <a:t>Uur opname </a:t>
                      </a:r>
                      <a:endParaRPr lang="nl" sz="1100" kern="100" spc="0" dirty="0">
                        <a:solidFill>
                          <a:schemeClr val="tx1">
                            <a:lumMod val="100000"/>
                          </a:schemeClr>
                        </a:solidFill>
                        <a:effectLst/>
                        <a:highlight>
                          <a:srgbClr val="BFBFBF"/>
                        </a:highligh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l" rtl="0">
                        <a:lnSpc>
                          <a:spcPct val="107000"/>
                        </a:lnSpc>
                        <a:spcBef>
                          <a:spcPts val="0"/>
                        </a:spcBef>
                        <a:spcAft>
                          <a:spcPts val="0"/>
                        </a:spcAft>
                      </a:pPr>
                      <a:r>
                        <a:rPr lang="nl" sz="1300" b="0" i="0" u="none" kern="100" spc="0" baseline="0">
                          <a:solidFill>
                            <a:schemeClr val="tx1">
                              <a:lumMod val="100000"/>
                            </a:schemeClr>
                          </a:solidFill>
                          <a:effectLst/>
                          <a:highlight>
                            <a:srgbClr val="BFBFBF"/>
                          </a:highlight>
                          <a:latin typeface="Aptos" panose="020B0004020202020204" pitchFamily="34" charset="0"/>
                          <a:ea typeface="Aptos" panose="020B0004020202020204" pitchFamily="34" charset="0"/>
                          <a:cs typeface="+mn-cs"/>
                          <a:sym typeface="Arial" panose="020B0604020202020204" pitchFamily="34" charset="0"/>
                        </a:rPr>
                        <a:t>Naam of beschrijving</a:t>
                      </a:r>
                      <a:endParaRPr lang="nl" sz="1300" kern="100" spc="0" dirty="0">
                        <a:solidFill>
                          <a:schemeClr val="tx1">
                            <a:lumMod val="100000"/>
                          </a:schemeClr>
                        </a:solidFill>
                        <a:effectLst/>
                        <a:highlight>
                          <a:srgbClr val="BFBFBF"/>
                        </a:highligh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l" rtl="0">
                        <a:lnSpc>
                          <a:spcPct val="107000"/>
                        </a:lnSpc>
                        <a:spcBef>
                          <a:spcPts val="0"/>
                        </a:spcBef>
                        <a:spcAft>
                          <a:spcPts val="0"/>
                        </a:spcAft>
                      </a:pPr>
                      <a:r>
                        <a:rPr lang="nl" sz="1200" b="0" i="0" u="none" kern="100" spc="0" baseline="0" dirty="0">
                          <a:solidFill>
                            <a:schemeClr val="tx1">
                              <a:lumMod val="100000"/>
                            </a:schemeClr>
                          </a:solidFill>
                          <a:effectLst/>
                          <a:highlight>
                            <a:srgbClr val="BFBFBF"/>
                          </a:highlight>
                          <a:latin typeface="Aptos" panose="020B0004020202020204" pitchFamily="34" charset="0"/>
                          <a:ea typeface="Aptos" panose="020B0004020202020204" pitchFamily="34" charset="0"/>
                          <a:cs typeface="+mn-cs"/>
                          <a:sym typeface="Arial" panose="020B0604020202020204" pitchFamily="34" charset="0"/>
                        </a:rPr>
                        <a:t>Omstandigheden/behandeling</a:t>
                      </a:r>
                      <a:endParaRPr lang="nl" sz="1200" kern="100" spc="0" dirty="0">
                        <a:solidFill>
                          <a:schemeClr val="tx1">
                            <a:lumMod val="100000"/>
                          </a:schemeClr>
                        </a:solidFill>
                        <a:effectLst/>
                        <a:highlight>
                          <a:srgbClr val="BFBFBF"/>
                        </a:highligh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l" rtl="0">
                        <a:lnSpc>
                          <a:spcPct val="107000"/>
                        </a:lnSpc>
                        <a:spcBef>
                          <a:spcPts val="0"/>
                        </a:spcBef>
                        <a:spcAft>
                          <a:spcPts val="0"/>
                        </a:spcAft>
                      </a:pPr>
                      <a:r>
                        <a:rPr lang="nl" sz="1200" b="0" i="0" u="none" kern="100" spc="0" baseline="0" dirty="0">
                          <a:solidFill>
                            <a:schemeClr val="tx1">
                              <a:lumMod val="100000"/>
                            </a:schemeClr>
                          </a:solidFill>
                          <a:effectLst/>
                          <a:highlight>
                            <a:srgbClr val="BFBFBF"/>
                          </a:highlight>
                          <a:latin typeface="Aptos" panose="020B0004020202020204" pitchFamily="34" charset="0"/>
                          <a:ea typeface="Aptos" panose="020B0004020202020204" pitchFamily="34" charset="0"/>
                          <a:cs typeface="+mn-cs"/>
                          <a:sym typeface="Arial" panose="020B0604020202020204" pitchFamily="34" charset="0"/>
                        </a:rPr>
                        <a:t>Overgebracht naar</a:t>
                      </a:r>
                      <a:endParaRPr lang="nl" sz="1200" kern="100" spc="0" dirty="0">
                        <a:solidFill>
                          <a:schemeClr val="tx1">
                            <a:lumMod val="100000"/>
                          </a:schemeClr>
                        </a:solidFill>
                        <a:effectLst/>
                        <a:highlight>
                          <a:srgbClr val="BFBFBF"/>
                        </a:highligh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l" rtl="0">
                        <a:lnSpc>
                          <a:spcPct val="107000"/>
                        </a:lnSpc>
                        <a:spcBef>
                          <a:spcPts val="0"/>
                        </a:spcBef>
                        <a:spcAft>
                          <a:spcPts val="0"/>
                        </a:spcAft>
                      </a:pPr>
                      <a:r>
                        <a:rPr lang="nl" sz="1200" b="0" i="0" u="none" kern="100" spc="0" baseline="0" dirty="0">
                          <a:solidFill>
                            <a:schemeClr val="tx1">
                              <a:lumMod val="100000"/>
                            </a:schemeClr>
                          </a:solidFill>
                          <a:effectLst/>
                          <a:highlight>
                            <a:srgbClr val="BFBFBF"/>
                          </a:highlight>
                          <a:latin typeface="Aptos" panose="020B0004020202020204" pitchFamily="34" charset="0"/>
                          <a:ea typeface="Aptos" panose="020B0004020202020204" pitchFamily="34" charset="0"/>
                          <a:cs typeface="+mn-cs"/>
                          <a:sym typeface="Arial" panose="020B0604020202020204" pitchFamily="34" charset="0"/>
                        </a:rPr>
                        <a:t>Uur ontslag</a:t>
                      </a:r>
                      <a:endParaRPr lang="nl" sz="1200" kern="100" spc="0" dirty="0">
                        <a:solidFill>
                          <a:schemeClr val="tx1">
                            <a:lumMod val="100000"/>
                          </a:schemeClr>
                        </a:solidFill>
                        <a:effectLst/>
                        <a:highlight>
                          <a:srgbClr val="BFBFBF"/>
                        </a:highligh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187612458"/>
                  </a:ext>
                </a:extLst>
              </a:tr>
              <a:tr h="1321156">
                <a:tc>
                  <a:txBody>
                    <a:bodyPr/>
                    <a:lstStyle/>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p>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p>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p>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nl"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nl"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nl"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nl"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nl"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1236985"/>
                  </a:ext>
                </a:extLst>
              </a:tr>
              <a:tr h="1321156">
                <a:tc>
                  <a:txBody>
                    <a:bodyPr/>
                    <a:lstStyle/>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p>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p>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p>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nl"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nl"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nl"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nl"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nl"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5148785"/>
                  </a:ext>
                </a:extLst>
              </a:tr>
              <a:tr h="1321156">
                <a:tc>
                  <a:txBody>
                    <a:bodyPr/>
                    <a:lstStyle/>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p>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p>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p>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nl"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nl"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nl"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nl" sz="1300" b="0" i="0" u="none" kern="100" spc="0" baseline="0">
                          <a:effectLst/>
                          <a:latin typeface="Aptos" panose="020B0004020202020204" pitchFamily="34" charset="0"/>
                          <a:ea typeface="Aptos" panose="020B0004020202020204" pitchFamily="34" charset="0"/>
                          <a:cs typeface="+mn-cs"/>
                          <a:sym typeface="Arial" panose="020B0604020202020204" pitchFamily="34" charset="0"/>
                        </a:rPr>
                        <a:t> </a:t>
                      </a:r>
                      <a:endParaRPr lang="nl"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nl" sz="1300" b="0" i="0" u="none" kern="100" spc="0" baseline="0" dirty="0">
                          <a:effectLst/>
                          <a:latin typeface="Aptos" panose="020B0004020202020204" pitchFamily="34" charset="0"/>
                          <a:ea typeface="Aptos" panose="020B0004020202020204" pitchFamily="34" charset="0"/>
                          <a:cs typeface="+mn-cs"/>
                          <a:sym typeface="Arial" panose="020B0604020202020204" pitchFamily="34" charset="0"/>
                        </a:rPr>
                        <a:t> </a:t>
                      </a:r>
                      <a:endParaRPr lang="nl" sz="1300" kern="100" spc="0" dirty="0">
                        <a:effectLst/>
                        <a:latin typeface="Aptos" panose="020B0004020202020204" pitchFamily="34" charset="0"/>
                        <a:ea typeface="Aptos" panose="020B0004020202020204" pitchFamily="34" charset="0"/>
                        <a:cs typeface="+mn-cs"/>
                        <a:sym typeface="Arial" panose="020B0604020202020204" pitchFamily="34" charset="0"/>
                      </a:endParaRPr>
                    </a:p>
                  </a:txBody>
                  <a:tcPr marL="83892" marR="83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1065357"/>
                  </a:ext>
                </a:extLst>
              </a:tr>
            </a:tbl>
          </a:graphicData>
        </a:graphic>
      </p:graphicFrame>
    </p:spTree>
    <p:extLst>
      <p:ext uri="{BB962C8B-B14F-4D97-AF65-F5344CB8AC3E}">
        <p14:creationId xmlns:p14="http://schemas.microsoft.com/office/powerpoint/2010/main" val="426151910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972</Words>
  <Application>Microsoft Office PowerPoint</Application>
  <PresentationFormat>Widescreen</PresentationFormat>
  <Paragraphs>158</Paragraphs>
  <Slides>17</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Arial</vt:lpstr>
      <vt:lpstr>Arial Nova</vt:lpstr>
      <vt:lpstr>Calibri</vt:lpstr>
      <vt:lpstr>Noto Sans Symbols</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Nicholas</dc:creator>
  <cp:lastModifiedBy>Renee THOMAS</cp:lastModifiedBy>
  <cp:revision>22</cp:revision>
  <dcterms:created xsi:type="dcterms:W3CDTF">2021-09-10T07:38:40Z</dcterms:created>
  <dcterms:modified xsi:type="dcterms:W3CDTF">2024-10-01T14:34:47Z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f3f7fd-5cd4-4287-9002-aceb9af13c42_Enabled">
    <vt:lpwstr>true</vt:lpwstr>
  </property>
  <property fmtid="{D5CDD505-2E9C-101B-9397-08002B2CF9AE}" pid="3" name="MSIP_Label_caf3f7fd-5cd4-4287-9002-aceb9af13c42_SetDate">
    <vt:lpwstr>2022-06-01T21:13:42Z</vt:lpwstr>
  </property>
  <property fmtid="{D5CDD505-2E9C-101B-9397-08002B2CF9AE}" pid="4" name="MSIP_Label_caf3f7fd-5cd4-4287-9002-aceb9af13c42_Method">
    <vt:lpwstr>Privileged</vt:lpwstr>
  </property>
  <property fmtid="{D5CDD505-2E9C-101B-9397-08002B2CF9AE}" pid="5" name="MSIP_Label_caf3f7fd-5cd4-4287-9002-aceb9af13c42_Name">
    <vt:lpwstr>Public</vt:lpwstr>
  </property>
  <property fmtid="{D5CDD505-2E9C-101B-9397-08002B2CF9AE}" pid="6" name="MSIP_Label_caf3f7fd-5cd4-4287-9002-aceb9af13c42_SiteId">
    <vt:lpwstr>a2b53be5-734e-4e6c-ab0d-d184f60fd917</vt:lpwstr>
  </property>
  <property fmtid="{D5CDD505-2E9C-101B-9397-08002B2CF9AE}" pid="7" name="MSIP_Label_caf3f7fd-5cd4-4287-9002-aceb9af13c42_ActionId">
    <vt:lpwstr>cab1fa68-911d-4164-925c-eab1c89ec5b7</vt:lpwstr>
  </property>
  <property fmtid="{D5CDD505-2E9C-101B-9397-08002B2CF9AE}" pid="8" name="MSIP_Label_caf3f7fd-5cd4-4287-9002-aceb9af13c42_ContentBits">
    <vt:lpwstr>2</vt:lpwstr>
  </property>
</Properties>
</file>