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310" r:id="rId2"/>
    <p:sldId id="309" r:id="rId3"/>
    <p:sldId id="257" r:id="rId4"/>
    <p:sldId id="296" r:id="rId5"/>
    <p:sldId id="444" r:id="rId6"/>
    <p:sldId id="445" r:id="rId7"/>
    <p:sldId id="446" r:id="rId8"/>
    <p:sldId id="447" r:id="rId9"/>
    <p:sldId id="448" r:id="rId10"/>
    <p:sldId id="449" r:id="rId11"/>
    <p:sldId id="450" r:id="rId12"/>
    <p:sldId id="451" r:id="rId13"/>
    <p:sldId id="454" r:id="rId14"/>
    <p:sldId id="455" r:id="rId15"/>
    <p:sldId id="456" r:id="rId16"/>
    <p:sldId id="298" r:id="rId17"/>
    <p:sldId id="311"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g0vlUPfT65/B18nLTapbTmM6/d4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333F"/>
    <a:srgbClr val="011E41"/>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4855F1-5D42-4AF7-9167-CBC345A2D762}">
  <a:tblStyle styleId="{134855F1-5D42-4AF7-9167-CBC345A2D762}"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ABA9A4D7-C12D-4D36-8020-BEC22142BC0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89031" autoAdjust="0"/>
  </p:normalViewPr>
  <p:slideViewPr>
    <p:cSldViewPr snapToGrid="0">
      <p:cViewPr varScale="1">
        <p:scale>
          <a:sx n="53" d="100"/>
          <a:sy n="53" d="100"/>
        </p:scale>
        <p:origin x="10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63"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59"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6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ita REDOY" userId="bdf92b45-d4ea-4a1c-a375-114a0375a38b" providerId="ADAL" clId="{9D497DA7-88AD-4E2A-AFE5-A9FB0B24B998}"/>
    <pc:docChg chg="delSld modSld delMainMaster">
      <pc:chgData name="Vanita REDOY" userId="bdf92b45-d4ea-4a1c-a375-114a0375a38b" providerId="ADAL" clId="{9D497DA7-88AD-4E2A-AFE5-A9FB0B24B998}" dt="2024-07-02T17:43:37.998" v="1" actId="2696"/>
      <pc:docMkLst>
        <pc:docMk/>
      </pc:docMkLst>
      <pc:sldChg chg="modSp mod">
        <pc:chgData name="Vanita REDOY" userId="bdf92b45-d4ea-4a1c-a375-114a0375a38b" providerId="ADAL" clId="{9D497DA7-88AD-4E2A-AFE5-A9FB0B24B998}" dt="2024-07-02T17:43:16.175" v="0" actId="6549"/>
        <pc:sldMkLst>
          <pc:docMk/>
          <pc:sldMk cId="0" sldId="257"/>
        </pc:sldMkLst>
        <pc:spChg chg="mod">
          <ac:chgData name="Vanita REDOY" userId="bdf92b45-d4ea-4a1c-a375-114a0375a38b" providerId="ADAL" clId="{9D497DA7-88AD-4E2A-AFE5-A9FB0B24B998}" dt="2024-07-02T17:43:16.175" v="0" actId="6549"/>
          <ac:spMkLst>
            <pc:docMk/>
            <pc:sldMk cId="0" sldId="257"/>
            <ac:spMk id="181" creationId="{00000000-0000-0000-0000-000000000000}"/>
          </ac:spMkLst>
        </pc:spChg>
      </pc:sldChg>
      <pc:sldChg chg="del">
        <pc:chgData name="Vanita REDOY" userId="bdf92b45-d4ea-4a1c-a375-114a0375a38b" providerId="ADAL" clId="{9D497DA7-88AD-4E2A-AFE5-A9FB0B24B998}" dt="2024-07-02T17:43:37.998" v="1" actId="2696"/>
        <pc:sldMkLst>
          <pc:docMk/>
          <pc:sldMk cId="0" sldId="258"/>
        </pc:sldMkLst>
      </pc:sldChg>
      <pc:sldChg chg="del">
        <pc:chgData name="Vanita REDOY" userId="bdf92b45-d4ea-4a1c-a375-114a0375a38b" providerId="ADAL" clId="{9D497DA7-88AD-4E2A-AFE5-A9FB0B24B998}" dt="2024-07-02T17:43:37.998" v="1" actId="2696"/>
        <pc:sldMkLst>
          <pc:docMk/>
          <pc:sldMk cId="0" sldId="259"/>
        </pc:sldMkLst>
      </pc:sldChg>
      <pc:sldChg chg="del">
        <pc:chgData name="Vanita REDOY" userId="bdf92b45-d4ea-4a1c-a375-114a0375a38b" providerId="ADAL" clId="{9D497DA7-88AD-4E2A-AFE5-A9FB0B24B998}" dt="2024-07-02T17:43:37.998" v="1" actId="2696"/>
        <pc:sldMkLst>
          <pc:docMk/>
          <pc:sldMk cId="0" sldId="260"/>
        </pc:sldMkLst>
      </pc:sldChg>
      <pc:sldChg chg="del">
        <pc:chgData name="Vanita REDOY" userId="bdf92b45-d4ea-4a1c-a375-114a0375a38b" providerId="ADAL" clId="{9D497DA7-88AD-4E2A-AFE5-A9FB0B24B998}" dt="2024-07-02T17:43:37.998" v="1" actId="2696"/>
        <pc:sldMkLst>
          <pc:docMk/>
          <pc:sldMk cId="0" sldId="261"/>
        </pc:sldMkLst>
      </pc:sldChg>
      <pc:sldChg chg="del">
        <pc:chgData name="Vanita REDOY" userId="bdf92b45-d4ea-4a1c-a375-114a0375a38b" providerId="ADAL" clId="{9D497DA7-88AD-4E2A-AFE5-A9FB0B24B998}" dt="2024-07-02T17:43:37.998" v="1" actId="2696"/>
        <pc:sldMkLst>
          <pc:docMk/>
          <pc:sldMk cId="0" sldId="262"/>
        </pc:sldMkLst>
      </pc:sldChg>
      <pc:sldChg chg="del">
        <pc:chgData name="Vanita REDOY" userId="bdf92b45-d4ea-4a1c-a375-114a0375a38b" providerId="ADAL" clId="{9D497DA7-88AD-4E2A-AFE5-A9FB0B24B998}" dt="2024-07-02T17:43:37.998" v="1" actId="2696"/>
        <pc:sldMkLst>
          <pc:docMk/>
          <pc:sldMk cId="0" sldId="263"/>
        </pc:sldMkLst>
      </pc:sldChg>
      <pc:sldChg chg="del">
        <pc:chgData name="Vanita REDOY" userId="bdf92b45-d4ea-4a1c-a375-114a0375a38b" providerId="ADAL" clId="{9D497DA7-88AD-4E2A-AFE5-A9FB0B24B998}" dt="2024-07-02T17:43:37.998" v="1" actId="2696"/>
        <pc:sldMkLst>
          <pc:docMk/>
          <pc:sldMk cId="0" sldId="264"/>
        </pc:sldMkLst>
      </pc:sldChg>
      <pc:sldChg chg="del">
        <pc:chgData name="Vanita REDOY" userId="bdf92b45-d4ea-4a1c-a375-114a0375a38b" providerId="ADAL" clId="{9D497DA7-88AD-4E2A-AFE5-A9FB0B24B998}" dt="2024-07-02T17:43:37.998" v="1" actId="2696"/>
        <pc:sldMkLst>
          <pc:docMk/>
          <pc:sldMk cId="0" sldId="265"/>
        </pc:sldMkLst>
      </pc:sldChg>
      <pc:sldChg chg="del">
        <pc:chgData name="Vanita REDOY" userId="bdf92b45-d4ea-4a1c-a375-114a0375a38b" providerId="ADAL" clId="{9D497DA7-88AD-4E2A-AFE5-A9FB0B24B998}" dt="2024-07-02T17:43:37.998" v="1" actId="2696"/>
        <pc:sldMkLst>
          <pc:docMk/>
          <pc:sldMk cId="0" sldId="266"/>
        </pc:sldMkLst>
      </pc:sldChg>
      <pc:sldChg chg="del">
        <pc:chgData name="Vanita REDOY" userId="bdf92b45-d4ea-4a1c-a375-114a0375a38b" providerId="ADAL" clId="{9D497DA7-88AD-4E2A-AFE5-A9FB0B24B998}" dt="2024-07-02T17:43:37.998" v="1" actId="2696"/>
        <pc:sldMkLst>
          <pc:docMk/>
          <pc:sldMk cId="0" sldId="267"/>
        </pc:sldMkLst>
      </pc:sldChg>
      <pc:sldChg chg="del">
        <pc:chgData name="Vanita REDOY" userId="bdf92b45-d4ea-4a1c-a375-114a0375a38b" providerId="ADAL" clId="{9D497DA7-88AD-4E2A-AFE5-A9FB0B24B998}" dt="2024-07-02T17:43:37.998" v="1" actId="2696"/>
        <pc:sldMkLst>
          <pc:docMk/>
          <pc:sldMk cId="0" sldId="268"/>
        </pc:sldMkLst>
      </pc:sldChg>
      <pc:sldChg chg="del">
        <pc:chgData name="Vanita REDOY" userId="bdf92b45-d4ea-4a1c-a375-114a0375a38b" providerId="ADAL" clId="{9D497DA7-88AD-4E2A-AFE5-A9FB0B24B998}" dt="2024-07-02T17:43:37.998" v="1" actId="2696"/>
        <pc:sldMkLst>
          <pc:docMk/>
          <pc:sldMk cId="0" sldId="269"/>
        </pc:sldMkLst>
      </pc:sldChg>
      <pc:sldChg chg="del">
        <pc:chgData name="Vanita REDOY" userId="bdf92b45-d4ea-4a1c-a375-114a0375a38b" providerId="ADAL" clId="{9D497DA7-88AD-4E2A-AFE5-A9FB0B24B998}" dt="2024-07-02T17:43:37.998" v="1" actId="2696"/>
        <pc:sldMkLst>
          <pc:docMk/>
          <pc:sldMk cId="0" sldId="270"/>
        </pc:sldMkLst>
      </pc:sldChg>
      <pc:sldChg chg="del">
        <pc:chgData name="Vanita REDOY" userId="bdf92b45-d4ea-4a1c-a375-114a0375a38b" providerId="ADAL" clId="{9D497DA7-88AD-4E2A-AFE5-A9FB0B24B998}" dt="2024-07-02T17:43:37.998" v="1" actId="2696"/>
        <pc:sldMkLst>
          <pc:docMk/>
          <pc:sldMk cId="0" sldId="271"/>
        </pc:sldMkLst>
      </pc:sldChg>
      <pc:sldChg chg="del">
        <pc:chgData name="Vanita REDOY" userId="bdf92b45-d4ea-4a1c-a375-114a0375a38b" providerId="ADAL" clId="{9D497DA7-88AD-4E2A-AFE5-A9FB0B24B998}" dt="2024-07-02T17:43:37.998" v="1" actId="2696"/>
        <pc:sldMkLst>
          <pc:docMk/>
          <pc:sldMk cId="0" sldId="272"/>
        </pc:sldMkLst>
      </pc:sldChg>
      <pc:sldChg chg="del">
        <pc:chgData name="Vanita REDOY" userId="bdf92b45-d4ea-4a1c-a375-114a0375a38b" providerId="ADAL" clId="{9D497DA7-88AD-4E2A-AFE5-A9FB0B24B998}" dt="2024-07-02T17:43:37.998" v="1" actId="2696"/>
        <pc:sldMkLst>
          <pc:docMk/>
          <pc:sldMk cId="0" sldId="273"/>
        </pc:sldMkLst>
      </pc:sldChg>
      <pc:sldChg chg="del">
        <pc:chgData name="Vanita REDOY" userId="bdf92b45-d4ea-4a1c-a375-114a0375a38b" providerId="ADAL" clId="{9D497DA7-88AD-4E2A-AFE5-A9FB0B24B998}" dt="2024-07-02T17:43:37.998" v="1" actId="2696"/>
        <pc:sldMkLst>
          <pc:docMk/>
          <pc:sldMk cId="0" sldId="274"/>
        </pc:sldMkLst>
      </pc:sldChg>
      <pc:sldChg chg="del">
        <pc:chgData name="Vanita REDOY" userId="bdf92b45-d4ea-4a1c-a375-114a0375a38b" providerId="ADAL" clId="{9D497DA7-88AD-4E2A-AFE5-A9FB0B24B998}" dt="2024-07-02T17:43:37.998" v="1" actId="2696"/>
        <pc:sldMkLst>
          <pc:docMk/>
          <pc:sldMk cId="0" sldId="275"/>
        </pc:sldMkLst>
      </pc:sldChg>
      <pc:sldChg chg="del">
        <pc:chgData name="Vanita REDOY" userId="bdf92b45-d4ea-4a1c-a375-114a0375a38b" providerId="ADAL" clId="{9D497DA7-88AD-4E2A-AFE5-A9FB0B24B998}" dt="2024-07-02T17:43:37.998" v="1" actId="2696"/>
        <pc:sldMkLst>
          <pc:docMk/>
          <pc:sldMk cId="0" sldId="276"/>
        </pc:sldMkLst>
      </pc:sldChg>
      <pc:sldChg chg="del">
        <pc:chgData name="Vanita REDOY" userId="bdf92b45-d4ea-4a1c-a375-114a0375a38b" providerId="ADAL" clId="{9D497DA7-88AD-4E2A-AFE5-A9FB0B24B998}" dt="2024-07-02T17:43:37.998" v="1" actId="2696"/>
        <pc:sldMkLst>
          <pc:docMk/>
          <pc:sldMk cId="0" sldId="277"/>
        </pc:sldMkLst>
      </pc:sldChg>
      <pc:sldChg chg="del">
        <pc:chgData name="Vanita REDOY" userId="bdf92b45-d4ea-4a1c-a375-114a0375a38b" providerId="ADAL" clId="{9D497DA7-88AD-4E2A-AFE5-A9FB0B24B998}" dt="2024-07-02T17:43:37.998" v="1" actId="2696"/>
        <pc:sldMkLst>
          <pc:docMk/>
          <pc:sldMk cId="0" sldId="278"/>
        </pc:sldMkLst>
      </pc:sldChg>
      <pc:sldChg chg="del">
        <pc:chgData name="Vanita REDOY" userId="bdf92b45-d4ea-4a1c-a375-114a0375a38b" providerId="ADAL" clId="{9D497DA7-88AD-4E2A-AFE5-A9FB0B24B998}" dt="2024-07-02T17:43:37.998" v="1" actId="2696"/>
        <pc:sldMkLst>
          <pc:docMk/>
          <pc:sldMk cId="0" sldId="279"/>
        </pc:sldMkLst>
      </pc:sldChg>
      <pc:sldChg chg="del">
        <pc:chgData name="Vanita REDOY" userId="bdf92b45-d4ea-4a1c-a375-114a0375a38b" providerId="ADAL" clId="{9D497DA7-88AD-4E2A-AFE5-A9FB0B24B998}" dt="2024-07-02T17:43:37.998" v="1" actId="2696"/>
        <pc:sldMkLst>
          <pc:docMk/>
          <pc:sldMk cId="0" sldId="281"/>
        </pc:sldMkLst>
      </pc:sldChg>
      <pc:sldChg chg="del">
        <pc:chgData name="Vanita REDOY" userId="bdf92b45-d4ea-4a1c-a375-114a0375a38b" providerId="ADAL" clId="{9D497DA7-88AD-4E2A-AFE5-A9FB0B24B998}" dt="2024-07-02T17:43:37.998" v="1" actId="2696"/>
        <pc:sldMkLst>
          <pc:docMk/>
          <pc:sldMk cId="0" sldId="282"/>
        </pc:sldMkLst>
      </pc:sldChg>
      <pc:sldChg chg="del">
        <pc:chgData name="Vanita REDOY" userId="bdf92b45-d4ea-4a1c-a375-114a0375a38b" providerId="ADAL" clId="{9D497DA7-88AD-4E2A-AFE5-A9FB0B24B998}" dt="2024-07-02T17:43:37.998" v="1" actId="2696"/>
        <pc:sldMkLst>
          <pc:docMk/>
          <pc:sldMk cId="0" sldId="284"/>
        </pc:sldMkLst>
      </pc:sldChg>
      <pc:sldChg chg="del">
        <pc:chgData name="Vanita REDOY" userId="bdf92b45-d4ea-4a1c-a375-114a0375a38b" providerId="ADAL" clId="{9D497DA7-88AD-4E2A-AFE5-A9FB0B24B998}" dt="2024-07-02T17:43:37.998" v="1" actId="2696"/>
        <pc:sldMkLst>
          <pc:docMk/>
          <pc:sldMk cId="0" sldId="285"/>
        </pc:sldMkLst>
      </pc:sldChg>
      <pc:sldChg chg="del">
        <pc:chgData name="Vanita REDOY" userId="bdf92b45-d4ea-4a1c-a375-114a0375a38b" providerId="ADAL" clId="{9D497DA7-88AD-4E2A-AFE5-A9FB0B24B998}" dt="2024-07-02T17:43:37.998" v="1" actId="2696"/>
        <pc:sldMkLst>
          <pc:docMk/>
          <pc:sldMk cId="0" sldId="286"/>
        </pc:sldMkLst>
      </pc:sldChg>
      <pc:sldChg chg="del">
        <pc:chgData name="Vanita REDOY" userId="bdf92b45-d4ea-4a1c-a375-114a0375a38b" providerId="ADAL" clId="{9D497DA7-88AD-4E2A-AFE5-A9FB0B24B998}" dt="2024-07-02T17:43:37.998" v="1" actId="2696"/>
        <pc:sldMkLst>
          <pc:docMk/>
          <pc:sldMk cId="0" sldId="287"/>
        </pc:sldMkLst>
      </pc:sldChg>
      <pc:sldChg chg="del">
        <pc:chgData name="Vanita REDOY" userId="bdf92b45-d4ea-4a1c-a375-114a0375a38b" providerId="ADAL" clId="{9D497DA7-88AD-4E2A-AFE5-A9FB0B24B998}" dt="2024-07-02T17:43:37.998" v="1" actId="2696"/>
        <pc:sldMkLst>
          <pc:docMk/>
          <pc:sldMk cId="0" sldId="288"/>
        </pc:sldMkLst>
      </pc:sldChg>
      <pc:sldChg chg="del">
        <pc:chgData name="Vanita REDOY" userId="bdf92b45-d4ea-4a1c-a375-114a0375a38b" providerId="ADAL" clId="{9D497DA7-88AD-4E2A-AFE5-A9FB0B24B998}" dt="2024-07-02T17:43:37.998" v="1" actId="2696"/>
        <pc:sldMkLst>
          <pc:docMk/>
          <pc:sldMk cId="0" sldId="289"/>
        </pc:sldMkLst>
      </pc:sldChg>
      <pc:sldChg chg="del">
        <pc:chgData name="Vanita REDOY" userId="bdf92b45-d4ea-4a1c-a375-114a0375a38b" providerId="ADAL" clId="{9D497DA7-88AD-4E2A-AFE5-A9FB0B24B998}" dt="2024-07-02T17:43:37.998" v="1" actId="2696"/>
        <pc:sldMkLst>
          <pc:docMk/>
          <pc:sldMk cId="0" sldId="290"/>
        </pc:sldMkLst>
      </pc:sldChg>
      <pc:sldChg chg="del">
        <pc:chgData name="Vanita REDOY" userId="bdf92b45-d4ea-4a1c-a375-114a0375a38b" providerId="ADAL" clId="{9D497DA7-88AD-4E2A-AFE5-A9FB0B24B998}" dt="2024-07-02T17:43:37.998" v="1" actId="2696"/>
        <pc:sldMkLst>
          <pc:docMk/>
          <pc:sldMk cId="0" sldId="291"/>
        </pc:sldMkLst>
      </pc:sldChg>
      <pc:sldChg chg="del">
        <pc:chgData name="Vanita REDOY" userId="bdf92b45-d4ea-4a1c-a375-114a0375a38b" providerId="ADAL" clId="{9D497DA7-88AD-4E2A-AFE5-A9FB0B24B998}" dt="2024-07-02T17:43:37.998" v="1" actId="2696"/>
        <pc:sldMkLst>
          <pc:docMk/>
          <pc:sldMk cId="0" sldId="292"/>
        </pc:sldMkLst>
      </pc:sldChg>
      <pc:sldChg chg="del">
        <pc:chgData name="Vanita REDOY" userId="bdf92b45-d4ea-4a1c-a375-114a0375a38b" providerId="ADAL" clId="{9D497DA7-88AD-4E2A-AFE5-A9FB0B24B998}" dt="2024-07-02T17:43:37.998" v="1" actId="2696"/>
        <pc:sldMkLst>
          <pc:docMk/>
          <pc:sldMk cId="0" sldId="293"/>
        </pc:sldMkLst>
      </pc:sldChg>
      <pc:sldChg chg="del">
        <pc:chgData name="Vanita REDOY" userId="bdf92b45-d4ea-4a1c-a375-114a0375a38b" providerId="ADAL" clId="{9D497DA7-88AD-4E2A-AFE5-A9FB0B24B998}" dt="2024-07-02T17:43:37.998" v="1" actId="2696"/>
        <pc:sldMkLst>
          <pc:docMk/>
          <pc:sldMk cId="0" sldId="295"/>
        </pc:sldMkLst>
      </pc:sldChg>
      <pc:sldMasterChg chg="del delSldLayout">
        <pc:chgData name="Vanita REDOY" userId="bdf92b45-d4ea-4a1c-a375-114a0375a38b" providerId="ADAL" clId="{9D497DA7-88AD-4E2A-AFE5-A9FB0B24B998}" dt="2024-07-02T17:43:37.998" v="1" actId="2696"/>
        <pc:sldMasterMkLst>
          <pc:docMk/>
          <pc:sldMasterMk cId="0" sldId="2147483660"/>
        </pc:sldMasterMkLst>
        <pc:sldLayoutChg chg="del">
          <pc:chgData name="Vanita REDOY" userId="bdf92b45-d4ea-4a1c-a375-114a0375a38b" providerId="ADAL" clId="{9D497DA7-88AD-4E2A-AFE5-A9FB0B24B998}" dt="2024-07-02T17:43:37.998" v="1" actId="2696"/>
          <pc:sldLayoutMkLst>
            <pc:docMk/>
            <pc:sldMasterMk cId="0" sldId="2147483660"/>
            <pc:sldLayoutMk cId="0" sldId="2147483661"/>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2"/>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3"/>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4"/>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5"/>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6"/>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7"/>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8"/>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9"/>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70"/>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71"/>
          </pc:sldLayoutMkLst>
        </pc:sldLayoutChg>
      </pc:sldMasterChg>
    </pc:docChg>
  </pc:docChgLst>
  <pc:docChgLst>
    <pc:chgData name="Renee THOMAS" userId="7388ade7-5052-4fc2-85b0-57f7b6ccd4a2" providerId="ADAL" clId="{CC3AF5FD-AA50-48AD-ACD1-6CD6224BB66E}"/>
    <pc:docChg chg="modSld">
      <pc:chgData name="Renee THOMAS" userId="7388ade7-5052-4fc2-85b0-57f7b6ccd4a2" providerId="ADAL" clId="{CC3AF5FD-AA50-48AD-ACD1-6CD6224BB66E}" dt="2024-10-01T13:59:43.822" v="0"/>
      <pc:docMkLst>
        <pc:docMk/>
      </pc:docMkLst>
      <pc:sldChg chg="modSp mod">
        <pc:chgData name="Renee THOMAS" userId="7388ade7-5052-4fc2-85b0-57f7b6ccd4a2" providerId="ADAL" clId="{CC3AF5FD-AA50-48AD-ACD1-6CD6224BB66E}" dt="2024-10-01T13:59:43.822" v="0"/>
        <pc:sldMkLst>
          <pc:docMk/>
          <pc:sldMk cId="4222354902" sldId="310"/>
        </pc:sldMkLst>
        <pc:spChg chg="mod">
          <ac:chgData name="Renee THOMAS" userId="7388ade7-5052-4fc2-85b0-57f7b6ccd4a2" providerId="ADAL" clId="{CC3AF5FD-AA50-48AD-ACD1-6CD6224BB66E}" dt="2024-10-01T13:59:43.822" v="0"/>
          <ac:spMkLst>
            <pc:docMk/>
            <pc:sldMk cId="4222354902" sldId="310"/>
            <ac:spMk id="9" creationId="{4E259CB5-FEB6-2042-C481-12EB360132C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2989-18D5-6443-E44A-D9DA3670B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07241-67F4-D317-A968-E8EB780BD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B7E54-A89A-95BC-64C0-63A8AB4C279A}"/>
              </a:ext>
            </a:extLst>
          </p:cNvPr>
          <p:cNvSpPr>
            <a:spLocks noGrp="1"/>
          </p:cNvSpPr>
          <p:nvPr>
            <p:ph type="body" idx="1"/>
          </p:nvPr>
        </p:nvSpPr>
        <p:spPr/>
        <p:txBody>
          <a:bodyPr/>
          <a:lstStyle/>
          <a:p>
            <a:endParaRPr lang="en-TT"/>
          </a:p>
        </p:txBody>
      </p:sp>
      <p:sp>
        <p:nvSpPr>
          <p:cNvPr id="4" name="Slide Number Placeholder 3">
            <a:extLst>
              <a:ext uri="{FF2B5EF4-FFF2-40B4-BE49-F238E27FC236}">
                <a16:creationId xmlns:a16="http://schemas.microsoft.com/office/drawing/2014/main" id="{891DCC80-1342-0EE6-77D1-B21438D6FFE1}"/>
              </a:ext>
            </a:extLst>
          </p:cNvPr>
          <p:cNvSpPr>
            <a:spLocks noGrp="1"/>
          </p:cNvSpPr>
          <p:nvPr>
            <p:ph type="sldNum" sz="quarter" idx="5"/>
          </p:nvPr>
        </p:nvSpPr>
        <p:spPr/>
        <p:txBody>
          <a:bodyPr/>
          <a:lstStyle/>
          <a:p>
            <a:fld id="{3A7892D1-C521-4241-BBF2-D66905FDC5C3}" type="slidenum">
              <a:rPr lang="en-TT" smtClean="0"/>
              <a:t>1</a:t>
            </a:fld>
            <a:endParaRPr lang="en-TT"/>
          </a:p>
        </p:txBody>
      </p:sp>
    </p:spTree>
    <p:extLst>
      <p:ext uri="{BB962C8B-B14F-4D97-AF65-F5344CB8AC3E}">
        <p14:creationId xmlns:p14="http://schemas.microsoft.com/office/powerpoint/2010/main" val="186581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675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7446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187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9331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792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When working in a disaster with multiple casualties, the first goal is </a:t>
            </a:r>
            <a:r>
              <a:rPr lang="en-US" sz="800" b="1" i="1" u="none" strike="noStrike" cap="none">
                <a:solidFill>
                  <a:srgbClr val="000000"/>
                </a:solidFill>
                <a:latin typeface="Arial"/>
                <a:ea typeface="Arial"/>
                <a:cs typeface="Arial"/>
                <a:sym typeface="Arial"/>
              </a:rPr>
              <a:t>Simple Triage And Rapid Treatment</a:t>
            </a:r>
            <a:r>
              <a:rPr lang="en-US" sz="800" b="0" i="0" u="none" strike="noStrike" cap="none">
                <a:solidFill>
                  <a:srgbClr val="000000"/>
                </a:solidFill>
                <a:latin typeface="Arial"/>
                <a:ea typeface="Arial"/>
                <a:cs typeface="Arial"/>
                <a:sym typeface="Arial"/>
              </a:rPr>
              <a:t> (START).</a:t>
            </a:r>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Experience has shown that triage is an effective strategy in situations where:</a:t>
            </a:r>
            <a:endParaRPr/>
          </a:p>
          <a:p>
            <a:pPr marL="342900" marR="0" lvl="0" indent="-34290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rescuers are overwhelmed, </a:t>
            </a:r>
            <a:endParaRPr/>
          </a:p>
          <a:p>
            <a:pPr marL="342900" marR="0" lvl="0" indent="-34290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there are limited resources, </a:t>
            </a:r>
            <a:endParaRPr/>
          </a:p>
          <a:p>
            <a:pPr marL="342900" marR="0" lvl="0" indent="-34290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and time is a critical factor.</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793" name="Google Shape;79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When working in a disaster with multiple casualties, the first goal is </a:t>
            </a:r>
            <a:r>
              <a:rPr lang="en-US" sz="800" b="1" i="1" u="none" strike="noStrike" cap="none">
                <a:solidFill>
                  <a:srgbClr val="000000"/>
                </a:solidFill>
                <a:latin typeface="Arial"/>
                <a:ea typeface="Arial"/>
                <a:cs typeface="Arial"/>
                <a:sym typeface="Arial"/>
              </a:rPr>
              <a:t>Simple Triage And Rapid Treatment</a:t>
            </a:r>
            <a:r>
              <a:rPr lang="en-US" sz="800" b="0" i="0" u="none" strike="noStrike" cap="none">
                <a:solidFill>
                  <a:srgbClr val="000000"/>
                </a:solidFill>
                <a:latin typeface="Arial"/>
                <a:ea typeface="Arial"/>
                <a:cs typeface="Arial"/>
                <a:sym typeface="Arial"/>
              </a:rPr>
              <a:t> (START).</a:t>
            </a:r>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Experience has shown that triage is an effective strategy in situations where:</a:t>
            </a:r>
            <a:endParaRPr/>
          </a:p>
          <a:p>
            <a:pPr marL="342900" marR="0" lvl="0" indent="-34290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rescuers are overwhelmed, </a:t>
            </a:r>
            <a:endParaRPr/>
          </a:p>
          <a:p>
            <a:pPr marL="342900" marR="0" lvl="0" indent="-34290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there are limited resources, </a:t>
            </a:r>
            <a:endParaRPr/>
          </a:p>
          <a:p>
            <a:pPr marL="342900" marR="0" lvl="0" indent="-34290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and time is a critical factor.</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793" name="Google Shape;79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729928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151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165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0773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8022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462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5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5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5"/>
          <p:cNvSpPr>
            <a:spLocks noGrp="1"/>
          </p:cNvSpPr>
          <p:nvPr>
            <p:ph type="pic" idx="2"/>
          </p:nvPr>
        </p:nvSpPr>
        <p:spPr>
          <a:xfrm>
            <a:off x="5183188" y="987425"/>
            <a:ext cx="6172200" cy="4873625"/>
          </a:xfrm>
          <a:prstGeom prst="rect">
            <a:avLst/>
          </a:prstGeom>
          <a:noFill/>
          <a:ln>
            <a:noFill/>
          </a:ln>
        </p:spPr>
      </p:sp>
      <p:sp>
        <p:nvSpPr>
          <p:cNvPr id="69" name="Google Shape;69;p5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5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4" descr="{&quot;HashCode&quot;:-45436510,&quot;Placement&quot;:&quot;Footer&quot;,&quot;Top&quot;:519.343,&quot;Left&quot;:0.0,&quot;SlideWidth&quot;:960,&quot;SlideHeight&quot;:540}"/>
          <p:cNvSpPr txBox="1"/>
          <p:nvPr/>
        </p:nvSpPr>
        <p:spPr>
          <a:xfrm>
            <a:off x="0" y="6595656"/>
            <a:ext cx="581126" cy="262344"/>
          </a:xfrm>
          <a:prstGeom prst="rect">
            <a:avLst/>
          </a:prstGeom>
          <a:noFill/>
          <a:ln>
            <a:noFill/>
          </a:ln>
        </p:spPr>
        <p:txBody>
          <a:bodyPr spcFirstLastPara="1" wrap="square" lIns="0" tIns="0" rIns="0" bIns="0" anchor="ctr" anchorCtr="1">
            <a:spAutoFit/>
          </a:bodyPr>
          <a:lstStyle/>
          <a:p>
            <a:pPr marL="0" marR="0" lvl="0" indent="0" algn="l" rtl="0">
              <a:spcBef>
                <a:spcPts val="0"/>
              </a:spcBef>
              <a:spcAft>
                <a:spcPts val="0"/>
              </a:spcAft>
              <a:buNone/>
            </a:pPr>
            <a:r>
              <a:rPr lang="en-US" sz="1000" b="0" i="0" u="none" strike="noStrike" cap="none">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www.cadrim.org/" TargetMode="External"/><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D6DB-32DE-9D1C-A499-06E9460E19C8}"/>
            </a:ext>
          </a:extLst>
        </p:cNvPr>
        <p:cNvGrpSpPr/>
        <p:nvPr/>
      </p:nvGrpSpPr>
      <p:grpSpPr>
        <a:xfrm>
          <a:off x="0" y="0"/>
          <a:ext cx="0" cy="0"/>
          <a:chOff x="0" y="0"/>
          <a:chExt cx="0" cy="0"/>
        </a:xfrm>
      </p:grpSpPr>
      <p:pic>
        <p:nvPicPr>
          <p:cNvPr id="2" name="Google Shape;165;p1" descr="A picture containing person, floor&#10;&#10;Description automatically generated">
            <a:extLst>
              <a:ext uri="{FF2B5EF4-FFF2-40B4-BE49-F238E27FC236}">
                <a16:creationId xmlns:a16="http://schemas.microsoft.com/office/drawing/2014/main" id="{6B545C5B-1C8C-57AD-4481-B6A025E29321}"/>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5482" t="6377" b="27767"/>
          <a:stretch/>
        </p:blipFill>
        <p:spPr>
          <a:xfrm>
            <a:off x="0" y="-1"/>
            <a:ext cx="12192000" cy="6858001"/>
          </a:xfrm>
          <a:prstGeom prst="rect">
            <a:avLst/>
          </a:prstGeom>
          <a:noFill/>
          <a:ln>
            <a:noFill/>
          </a:ln>
        </p:spPr>
      </p:pic>
      <p:grpSp>
        <p:nvGrpSpPr>
          <p:cNvPr id="12" name="Group 11">
            <a:extLst>
              <a:ext uri="{FF2B5EF4-FFF2-40B4-BE49-F238E27FC236}">
                <a16:creationId xmlns:a16="http://schemas.microsoft.com/office/drawing/2014/main" id="{A3EF38AA-6D17-DD78-05EB-8999F147A72E}"/>
              </a:ext>
            </a:extLst>
          </p:cNvPr>
          <p:cNvGrpSpPr/>
          <p:nvPr/>
        </p:nvGrpSpPr>
        <p:grpSpPr>
          <a:xfrm>
            <a:off x="0" y="1814273"/>
            <a:ext cx="12192000" cy="4540107"/>
            <a:chOff x="3544" y="1909969"/>
            <a:chExt cx="12192000" cy="4540107"/>
          </a:xfrm>
        </p:grpSpPr>
        <p:sp>
          <p:nvSpPr>
            <p:cNvPr id="3" name="Rectangle 2">
              <a:extLst>
                <a:ext uri="{FF2B5EF4-FFF2-40B4-BE49-F238E27FC236}">
                  <a16:creationId xmlns:a16="http://schemas.microsoft.com/office/drawing/2014/main" id="{E39ED9CD-EE05-A3CC-73F5-492FB5ED1D6C}"/>
                </a:ext>
              </a:extLst>
            </p:cNvPr>
            <p:cNvSpPr/>
            <p:nvPr/>
          </p:nvSpPr>
          <p:spPr>
            <a:xfrm>
              <a:off x="3544" y="2272581"/>
              <a:ext cx="12192000" cy="3814884"/>
            </a:xfrm>
            <a:prstGeom prst="rect">
              <a:avLst/>
            </a:prstGeom>
            <a:solidFill>
              <a:srgbClr val="011E41">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6" name="Rectangle 5">
              <a:extLst>
                <a:ext uri="{FF2B5EF4-FFF2-40B4-BE49-F238E27FC236}">
                  <a16:creationId xmlns:a16="http://schemas.microsoft.com/office/drawing/2014/main" id="{ABD1727F-170E-BDFB-EB01-99558065BDDF}"/>
                </a:ext>
              </a:extLst>
            </p:cNvPr>
            <p:cNvSpPr/>
            <p:nvPr/>
          </p:nvSpPr>
          <p:spPr>
            <a:xfrm>
              <a:off x="341197" y="1909972"/>
              <a:ext cx="5857584" cy="4540102"/>
            </a:xfrm>
            <a:prstGeom prst="rect">
              <a:avLst/>
            </a:prstGeom>
            <a:solidFill>
              <a:srgbClr val="F5333F">
                <a:alpha val="6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7" name="Right Triangle 6">
              <a:extLst>
                <a:ext uri="{FF2B5EF4-FFF2-40B4-BE49-F238E27FC236}">
                  <a16:creationId xmlns:a16="http://schemas.microsoft.com/office/drawing/2014/main" id="{879017C5-8D35-655A-42D2-C458264A3972}"/>
                </a:ext>
              </a:extLst>
            </p:cNvPr>
            <p:cNvSpPr/>
            <p:nvPr/>
          </p:nvSpPr>
          <p:spPr>
            <a:xfrm>
              <a:off x="6193713" y="1909969"/>
              <a:ext cx="435935" cy="362609"/>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8" name="Right Triangle 7">
              <a:extLst>
                <a:ext uri="{FF2B5EF4-FFF2-40B4-BE49-F238E27FC236}">
                  <a16:creationId xmlns:a16="http://schemas.microsoft.com/office/drawing/2014/main" id="{F97CA66A-4577-F098-22DC-7DBEEB7788B5}"/>
                </a:ext>
              </a:extLst>
            </p:cNvPr>
            <p:cNvSpPr/>
            <p:nvPr/>
          </p:nvSpPr>
          <p:spPr>
            <a:xfrm rot="5400000">
              <a:off x="6198200" y="6094518"/>
              <a:ext cx="351071" cy="360046"/>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grpSp>
        <p:nvGrpSpPr>
          <p:cNvPr id="13" name="Group 12">
            <a:extLst>
              <a:ext uri="{FF2B5EF4-FFF2-40B4-BE49-F238E27FC236}">
                <a16:creationId xmlns:a16="http://schemas.microsoft.com/office/drawing/2014/main" id="{16CAD033-47AF-64B5-B807-D389BD05FCAE}"/>
              </a:ext>
            </a:extLst>
          </p:cNvPr>
          <p:cNvGrpSpPr/>
          <p:nvPr/>
        </p:nvGrpSpPr>
        <p:grpSpPr>
          <a:xfrm>
            <a:off x="324999" y="2351761"/>
            <a:ext cx="5882891" cy="3598674"/>
            <a:chOff x="324999" y="2351761"/>
            <a:chExt cx="5882891" cy="3598674"/>
          </a:xfrm>
        </p:grpSpPr>
        <p:sp>
          <p:nvSpPr>
            <p:cNvPr id="9" name="Google Shape;91;p1">
              <a:extLst>
                <a:ext uri="{FF2B5EF4-FFF2-40B4-BE49-F238E27FC236}">
                  <a16:creationId xmlns:a16="http://schemas.microsoft.com/office/drawing/2014/main" id="{4E259CB5-FEB6-2042-C481-12EB360132CC}"/>
                </a:ext>
              </a:extLst>
            </p:cNvPr>
            <p:cNvSpPr/>
            <p:nvPr/>
          </p:nvSpPr>
          <p:spPr>
            <a:xfrm>
              <a:off x="478495" y="3557413"/>
              <a:ext cx="5729395"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5400"/>
                <a:buFont typeface="Arial"/>
                <a:buNone/>
              </a:pPr>
              <a:r>
                <a:rPr lang="en-US" sz="4400" b="1" i="0" u="none" strike="noStrike" cap="none" baseline="0" dirty="0" err="1">
                  <a:solidFill>
                    <a:schemeClr val="lt1"/>
                  </a:solidFill>
                  <a:latin typeface="Arial" panose="020B0604020202020204" pitchFamily="34" charset="0"/>
                  <a:cs typeface="+mn-cs"/>
                  <a:sym typeface="Arial" panose="020B0604020202020204" pitchFamily="34" charset="0"/>
                </a:rPr>
                <a:t>Conceptos</a:t>
              </a:r>
              <a:r>
                <a:rPr lang="en-US" sz="4400" b="1" i="0" u="none" strike="noStrike" cap="none" baseline="0" dirty="0">
                  <a:solidFill>
                    <a:schemeClr val="lt1"/>
                  </a:solidFill>
                  <a:latin typeface="Arial" panose="020B0604020202020204" pitchFamily="34" charset="0"/>
                  <a:cs typeface="+mn-cs"/>
                  <a:sym typeface="Arial" panose="020B0604020202020204" pitchFamily="34" charset="0"/>
                </a:rPr>
                <a:t> </a:t>
              </a:r>
              <a:r>
                <a:rPr lang="en-US" sz="4400" b="1" i="0" u="none" strike="noStrike" cap="none" baseline="0" dirty="0" err="1">
                  <a:solidFill>
                    <a:schemeClr val="lt1"/>
                  </a:solidFill>
                  <a:latin typeface="Arial" panose="020B0604020202020204" pitchFamily="34" charset="0"/>
                  <a:cs typeface="+mn-cs"/>
                  <a:sym typeface="Arial" panose="020B0604020202020204" pitchFamily="34" charset="0"/>
                </a:rPr>
                <a:t>básicos</a:t>
              </a:r>
              <a:r>
                <a:rPr lang="en-US" sz="4400" b="1" i="0" u="none" strike="noStrike" cap="none" baseline="0" dirty="0">
                  <a:solidFill>
                    <a:schemeClr val="lt1"/>
                  </a:solidFill>
                  <a:latin typeface="Arial" panose="020B0604020202020204" pitchFamily="34" charset="0"/>
                  <a:cs typeface="+mn-cs"/>
                  <a:sym typeface="Arial" panose="020B0604020202020204" pitchFamily="34" charset="0"/>
                </a:rPr>
                <a:t> de </a:t>
              </a:r>
              <a:r>
                <a:rPr lang="en-US" sz="4400" b="1" i="0" u="none" strike="noStrike" cap="none" baseline="0" dirty="0" err="1">
                  <a:solidFill>
                    <a:schemeClr val="lt1"/>
                  </a:solidFill>
                  <a:latin typeface="Arial" panose="020B0604020202020204" pitchFamily="34" charset="0"/>
                  <a:cs typeface="+mn-cs"/>
                  <a:sym typeface="Arial" panose="020B0604020202020204" pitchFamily="34" charset="0"/>
                </a:rPr>
                <a:t>triaje</a:t>
              </a:r>
              <a:endParaRPr lang="es" sz="1400" b="0" i="0" u="none" strike="noStrike" cap="none" dirty="0">
                <a:solidFill>
                  <a:schemeClr val="dk1"/>
                </a:solidFill>
                <a:latin typeface="Calibri"/>
                <a:ea typeface="Calibri"/>
                <a:cs typeface="Calibri"/>
                <a:sym typeface="Calibri"/>
              </a:endParaRPr>
            </a:p>
          </p:txBody>
        </p:sp>
        <p:sp>
          <p:nvSpPr>
            <p:cNvPr id="10" name="Google Shape;92;p1">
              <a:extLst>
                <a:ext uri="{FF2B5EF4-FFF2-40B4-BE49-F238E27FC236}">
                  <a16:creationId xmlns:a16="http://schemas.microsoft.com/office/drawing/2014/main" id="{5C5BABCC-525A-2249-FFD7-2F30C65EBAB6}"/>
                </a:ext>
              </a:extLst>
            </p:cNvPr>
            <p:cNvSpPr/>
            <p:nvPr/>
          </p:nvSpPr>
          <p:spPr>
            <a:xfrm>
              <a:off x="478496" y="5211812"/>
              <a:ext cx="5711672"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a:buNone/>
              </a:pPr>
              <a:r>
                <a:rPr lang="es" sz="2100" b="0" i="0" u="none" strike="noStrike" cap="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Para los equipos comunitarios de respuesta a desastres</a:t>
              </a:r>
              <a:endParaRPr lang="es" sz="2100" b="0" i="0" u="none" strike="noStrike" cap="none"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 name="Picture 4" descr="A black and white rectangle with black text&#10;&#10;Description automatically generated">
              <a:extLst>
                <a:ext uri="{FF2B5EF4-FFF2-40B4-BE49-F238E27FC236}">
                  <a16:creationId xmlns:a16="http://schemas.microsoft.com/office/drawing/2014/main" id="{59A31C01-99C1-533A-8B38-26A52FCA6069}"/>
                </a:ext>
              </a:extLst>
            </p:cNvPr>
            <p:cNvPicPr>
              <a:picLocks noChangeAspect="1"/>
            </p:cNvPicPr>
            <p:nvPr/>
          </p:nvPicPr>
          <p:blipFill>
            <a:blip r:embed="rId5"/>
            <a:stretch>
              <a:fillRect/>
            </a:stretch>
          </p:blipFill>
          <p:spPr>
            <a:xfrm>
              <a:off x="324999" y="2351761"/>
              <a:ext cx="4278901" cy="1135815"/>
            </a:xfrm>
            <a:prstGeom prst="rect">
              <a:avLst/>
            </a:prstGeom>
          </p:spPr>
        </p:pic>
      </p:grpSp>
    </p:spTree>
    <p:extLst>
      <p:ext uri="{BB962C8B-B14F-4D97-AF65-F5344CB8AC3E}">
        <p14:creationId xmlns:p14="http://schemas.microsoft.com/office/powerpoint/2010/main" val="422235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16474"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398975" y="891341"/>
            <a:ext cx="2431312"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¿Qué es el triaje?</a:t>
            </a:r>
            <a:endParaRPr lang="es" sz="3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4149597" y="2321025"/>
            <a:ext cx="7400690" cy="3115684"/>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90000"/>
              </a:lnSpc>
              <a:spcBef>
                <a:spcPts val="1000"/>
              </a:spcBef>
              <a:spcAft>
                <a:spcPts val="0"/>
              </a:spcAft>
              <a:buClr>
                <a:srgbClr val="F5333F"/>
              </a:buClr>
              <a:buSzPts val="1800"/>
              <a:buFont typeface="Wingdings" panose="05000000000000000000" pitchFamily="2" charset="2"/>
              <a:buChar char="ü"/>
              <a:tabLst/>
              <a:defRPr/>
            </a:pPr>
            <a:r>
              <a:rPr kumimoji="0" lang="es" sz="2400" b="0" i="0" u="none" strike="noStrike" kern="0" cap="none" normalizeH="0" baseline="0">
                <a:ln>
                  <a:noFill/>
                </a:ln>
                <a:solidFill>
                  <a:srgbClr val="00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  Se evalúa a las víctimas</a:t>
            </a:r>
          </a:p>
          <a:p>
            <a:pPr marR="0" lvl="0" algn="l" defTabSz="914400" rtl="0" eaLnBrk="1" fontAlgn="auto" latinLnBrk="0" hangingPunct="1">
              <a:lnSpc>
                <a:spcPct val="90000"/>
              </a:lnSpc>
              <a:spcBef>
                <a:spcPts val="1000"/>
              </a:spcBef>
              <a:spcAft>
                <a:spcPts val="0"/>
              </a:spcAft>
              <a:buClr>
                <a:srgbClr val="F5333F"/>
              </a:buClr>
              <a:buSzPts val="1800"/>
              <a:tabLst/>
              <a:defRPr/>
            </a:pPr>
            <a:endParaRPr lang="es" altLang="en-US" sz="2400">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F5333F"/>
              </a:buClr>
              <a:buSzPts val="1800"/>
              <a:buFont typeface="Wingdings" panose="05000000000000000000" pitchFamily="2" charset="2"/>
              <a:buChar char="ü"/>
              <a:tabLst/>
              <a:defRPr/>
            </a:pPr>
            <a:r>
              <a:rPr kumimoji="0" lang="es" sz="2400" b="0" i="0" u="none" strike="noStrike" kern="0" cap="none" normalizeH="0" baseline="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Las víctimas se clasifican según la urgencia del tratamiento necesario</a:t>
            </a:r>
          </a:p>
          <a:p>
            <a:pPr marR="0" lvl="0" algn="l" defTabSz="914400" rtl="0" eaLnBrk="1" fontAlgn="auto" latinLnBrk="0" hangingPunct="1">
              <a:lnSpc>
                <a:spcPct val="90000"/>
              </a:lnSpc>
              <a:spcBef>
                <a:spcPts val="1000"/>
              </a:spcBef>
              <a:spcAft>
                <a:spcPts val="0"/>
              </a:spcAft>
              <a:buClr>
                <a:srgbClr val="F5333F"/>
              </a:buClr>
              <a:buSzPts val="1800"/>
              <a:tabLst/>
              <a:defRPr/>
            </a:pPr>
            <a:endParaRPr lang="es" altLang="en-US" sz="2400">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F5333F"/>
              </a:buClr>
              <a:buSzPts val="1800"/>
              <a:buFont typeface="Wingdings" panose="05000000000000000000" pitchFamily="2" charset="2"/>
              <a:buChar char="ü"/>
              <a:tabLst/>
              <a:defRPr/>
            </a:pPr>
            <a:r>
              <a:rPr kumimoji="0" lang="es" sz="2400" b="0" i="0" u="none" strike="noStrike" kern="0" cap="none" normalizeH="0" baseline="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Se prepara a las víctimas para un tratamiento inmediato o diferido</a:t>
            </a:r>
            <a:endParaRPr kumimoji="0" lang="es" altLang="en-US" sz="2400" b="0" i="0" u="none" strike="noStrike" kern="0" cap="none"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p:txBody>
      </p:sp>
      <p:sp>
        <p:nvSpPr>
          <p:cNvPr id="2" name="TextBox 1">
            <a:extLst>
              <a:ext uri="{FF2B5EF4-FFF2-40B4-BE49-F238E27FC236}">
                <a16:creationId xmlns:a16="http://schemas.microsoft.com/office/drawing/2014/main" id="{3B4E562B-7985-86C9-0DB4-285EEF3D783A}"/>
              </a:ext>
            </a:extLst>
          </p:cNvPr>
          <p:cNvSpPr txBox="1"/>
          <p:nvPr/>
        </p:nvSpPr>
        <p:spPr>
          <a:xfrm>
            <a:off x="4012437" y="1421291"/>
            <a:ext cx="7257115" cy="738664"/>
          </a:xfrm>
          <a:prstGeom prst="rect">
            <a:avLst/>
          </a:prstGeom>
          <a:noFill/>
        </p:spPr>
        <p:txBody>
          <a:bodyPr wrap="none" rtlCol="0">
            <a:spAutoFit/>
          </a:bodyPr>
          <a:lstStyle/>
          <a:p>
            <a:pPr algn="l" rtl="0"/>
            <a:r>
              <a:rPr kumimoji="0" lang="es" sz="2800" b="0" i="0" u="none" strike="noStrike" kern="0" cap="none" normalizeH="0" baseline="0">
                <a:ln>
                  <a:noFill/>
                </a:ln>
                <a:solidFill>
                  <a:srgbClr val="F5333F"/>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Proceso de gestión de un siniestro masivo</a:t>
            </a:r>
          </a:p>
          <a:p>
            <a:endParaRPr lang="es" dirty="0"/>
          </a:p>
        </p:txBody>
      </p:sp>
    </p:spTree>
    <p:extLst>
      <p:ext uri="{BB962C8B-B14F-4D97-AF65-F5344CB8AC3E}">
        <p14:creationId xmlns:p14="http://schemas.microsoft.com/office/powerpoint/2010/main" val="2135142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16474"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398975" y="891341"/>
            <a:ext cx="2431312"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¿Dónde y cuándo?</a:t>
            </a:r>
            <a:endParaRPr lang="es" sz="3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3544534" y="1659305"/>
            <a:ext cx="8320881" cy="3539390"/>
          </a:xfrm>
          <a:prstGeom prst="rect">
            <a:avLst/>
          </a:prstGeom>
          <a:noFill/>
          <a:ln>
            <a:noFill/>
          </a:ln>
        </p:spPr>
        <p:txBody>
          <a:bodyPr spcFirstLastPara="1" wrap="square" lIns="91425" tIns="45700" rIns="91425" bIns="45700" anchor="t" anchorCtr="0">
            <a:spAutoFit/>
          </a:bodyPr>
          <a:lstStyle/>
          <a:p>
            <a:pPr algn="l" rtl="0" eaLnBrk="1" hangingPunct="1"/>
            <a:r>
              <a:rPr lang="es" sz="2800" b="1" i="0" u="none" baseline="0">
                <a:solidFill>
                  <a:srgbClr val="0066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Daño leve: </a:t>
            </a:r>
            <a:r>
              <a:rPr lang="es" sz="2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evaluar en el lugar</a:t>
            </a:r>
            <a:r>
              <a:rPr lang="es" sz="2800" b="0" i="0" u="none" baseline="0">
                <a:latin typeface="Open sans" panose="020B0606030504020204" pitchFamily="34" charset="0"/>
                <a:ea typeface="Open sans" panose="020B0606030504020204" pitchFamily="34" charset="0"/>
                <a:cs typeface="+mn-cs"/>
                <a:sym typeface="Arial" panose="020B0604020202020204" pitchFamily="34" charset="0"/>
              </a:rPr>
              <a:t>.</a:t>
            </a:r>
          </a:p>
          <a:p>
            <a:pPr algn="l" rtl="0" eaLnBrk="1" hangingPunct="1">
              <a:buFont typeface="Arial" panose="020B0604020202020204" pitchFamily="34" charset="0"/>
              <a:buNone/>
            </a:pPr>
            <a:endParaRPr lang="es" altLang="en-US" sz="2800">
              <a:solidFill>
                <a:srgbClr val="006600"/>
              </a:solidFill>
              <a:latin typeface="Open sans" panose="020B0606030504020204" pitchFamily="34" charset="0"/>
              <a:ea typeface="Open sans" panose="020B0606030504020204" pitchFamily="34" charset="0"/>
              <a:cs typeface="+mn-cs"/>
              <a:sym typeface="Arial" panose="020B0604020202020204" pitchFamily="34" charset="0"/>
            </a:endParaRPr>
          </a:p>
          <a:p>
            <a:pPr algn="l" rtl="0" eaLnBrk="1" hangingPunct="1"/>
            <a:r>
              <a:rPr lang="es" sz="2800" b="1" i="0" u="none" baseline="0">
                <a:solidFill>
                  <a:srgbClr val="FF66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Daños moderados: </a:t>
            </a:r>
            <a:r>
              <a:rPr lang="es" sz="2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rescate primero a las víctimas y trasládelas a un punto de recogida, realice aquí el triaje y después trasládelas a la zona de tratamiento</a:t>
            </a:r>
            <a:r>
              <a:rPr lang="es" sz="2800" b="0" i="0" u="none" baseline="0">
                <a:latin typeface="Open sans" panose="020B0606030504020204" pitchFamily="34" charset="0"/>
                <a:ea typeface="Open sans" panose="020B0606030504020204" pitchFamily="34" charset="0"/>
                <a:cs typeface="+mn-cs"/>
                <a:sym typeface="Arial" panose="020B0604020202020204" pitchFamily="34" charset="0"/>
              </a:rPr>
              <a:t>.</a:t>
            </a:r>
          </a:p>
          <a:p>
            <a:pPr algn="l" rtl="0" eaLnBrk="1" hangingPunct="1">
              <a:buFont typeface="Arial" panose="020B0604020202020204" pitchFamily="34" charset="0"/>
              <a:buNone/>
            </a:pPr>
            <a:endParaRPr lang="es" altLang="en-US" sz="2800" b="1">
              <a:solidFill>
                <a:srgbClr val="FFC000"/>
              </a:solidFill>
              <a:latin typeface="Open sans" panose="020B0606030504020204" pitchFamily="34" charset="0"/>
              <a:ea typeface="Open sans" panose="020B0606030504020204" pitchFamily="34" charset="0"/>
              <a:cs typeface="+mn-cs"/>
              <a:sym typeface="Arial" panose="020B0604020202020204" pitchFamily="34" charset="0"/>
            </a:endParaRPr>
          </a:p>
          <a:p>
            <a:pPr algn="l" rtl="0" eaLnBrk="1" hangingPunct="1"/>
            <a:r>
              <a:rPr lang="es" sz="28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Daños graves: </a:t>
            </a:r>
            <a:r>
              <a:rPr lang="es" sz="2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No entre, realice el triaje únicamente por voz</a:t>
            </a:r>
            <a:r>
              <a:rPr lang="es" sz="2800" b="0" i="0" u="none" baseline="0">
                <a:latin typeface="Open sans" panose="020B0606030504020204" pitchFamily="34" charset="0"/>
                <a:ea typeface="Open sans" panose="020B0606030504020204" pitchFamily="34" charset="0"/>
                <a:cs typeface="+mn-cs"/>
                <a:sym typeface="Arial" panose="020B0604020202020204" pitchFamily="34" charset="0"/>
              </a:rPr>
              <a:t>.</a:t>
            </a:r>
            <a:endParaRPr lang="es" altLang="en-US" sz="2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extLst>
      <p:ext uri="{BB962C8B-B14F-4D97-AF65-F5344CB8AC3E}">
        <p14:creationId xmlns:p14="http://schemas.microsoft.com/office/powerpoint/2010/main" val="4162955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0"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327660" y="1051361"/>
            <a:ext cx="2431312"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s" sz="28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Triaje:</a:t>
            </a:r>
          </a:p>
          <a:p>
            <a:pPr marL="0" marR="0" lvl="0" indent="0" algn="l" rtl="0">
              <a:lnSpc>
                <a:spcPct val="90000"/>
              </a:lnSpc>
              <a:spcBef>
                <a:spcPts val="0"/>
              </a:spcBef>
              <a:spcAft>
                <a:spcPts val="0"/>
              </a:spcAft>
              <a:buClr>
                <a:schemeClr val="lt1"/>
              </a:buClr>
              <a:buSzPts val="3600"/>
              <a:buFont typeface="Arial"/>
              <a:buNone/>
            </a:pPr>
            <a:r>
              <a:rPr lang="es" sz="2800" b="1"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Recuerde IALM</a:t>
            </a:r>
            <a:endParaRPr lang="es" sz="1100" dirty="0">
              <a:solidFill>
                <a:schemeClr val="bg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3646170" y="617971"/>
            <a:ext cx="8218170" cy="4978758"/>
          </a:xfrm>
          <a:prstGeom prst="rect">
            <a:avLst/>
          </a:prstGeom>
          <a:noFill/>
          <a:ln>
            <a:noFill/>
          </a:ln>
        </p:spPr>
        <p:txBody>
          <a:bodyPr spcFirstLastPara="1" wrap="square" lIns="91425" tIns="45700" rIns="91425" bIns="45700" anchor="t" anchorCtr="0">
            <a:spAutoFit/>
          </a:bodyPr>
          <a:lstStyle/>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s" sz="2400" b="1" i="0" u="sng" strike="noStrike" kern="0" cap="none" normalizeH="0" baseline="0">
                <a:ln>
                  <a:noFill/>
                </a:ln>
                <a:solidFill>
                  <a:srgbClr val="FF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Inmediato (I)</a:t>
            </a:r>
            <a:r>
              <a:rPr kumimoji="0" lang="es" sz="2400" b="1" i="0" u="none" strike="noStrike" kern="0" cap="none" normalizeH="0" baseline="0">
                <a:ln>
                  <a:noFill/>
                </a:ln>
                <a:solidFill>
                  <a:srgbClr val="FF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  </a:t>
            </a:r>
            <a:r>
              <a:rPr kumimoji="0" lang="es" sz="2400" b="0" i="0" u="none"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la víctima presenta lesiones que ponen en peligro su vida (vías respiratorias, hemorragia o </a:t>
            </a:r>
            <a:r>
              <a:rPr kumimoji="0" lang="es" sz="2400" b="0" i="1" u="none"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shock</a:t>
            </a:r>
            <a:r>
              <a:rPr kumimoji="0" lang="es" sz="2400" b="0" i="0" u="none"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a:t>
            </a:r>
          </a:p>
          <a:p>
            <a:pPr marL="114300" marR="0" lvl="0" algn="l" defTabSz="914400" rtl="0" eaLnBrk="1" fontAlgn="auto" latinLnBrk="0" hangingPunct="1">
              <a:lnSpc>
                <a:spcPct val="90000"/>
              </a:lnSpc>
              <a:spcBef>
                <a:spcPts val="1000"/>
              </a:spcBef>
              <a:spcAft>
                <a:spcPts val="0"/>
              </a:spcAft>
              <a:buClr>
                <a:srgbClr val="000000"/>
              </a:buClr>
              <a:buSzPts val="1800"/>
              <a:tabLst/>
              <a:defRPr/>
            </a:pPr>
            <a:endParaRPr kumimoji="0" lang="es" altLang="en-US" sz="2400" b="0" i="0" u="none" strike="noStrike" kern="0" cap="none" normalizeH="0" baseline="0" noProof="0">
              <a:ln>
                <a:noFill/>
              </a:ln>
              <a:solidFill>
                <a:schemeClr val="tx1"/>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s" sz="2400" b="1" i="0" u="sng" strike="noStrike" kern="0" cap="none" normalizeH="0" baseline="0">
                <a:ln>
                  <a:noFill/>
                </a:ln>
                <a:solidFill>
                  <a:schemeClr val="accent4">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Aplazado (A)</a:t>
            </a:r>
            <a:r>
              <a:rPr kumimoji="0" lang="es" sz="2400" b="1" i="0" u="none" strike="noStrike" kern="0" cap="none" normalizeH="0" baseline="0">
                <a:ln>
                  <a:noFill/>
                </a:ln>
                <a:solidFill>
                  <a:schemeClr val="accent4">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  </a:t>
            </a:r>
            <a:r>
              <a:rPr kumimoji="0" lang="es" sz="2400" b="0" i="0" u="none"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las lesiones no ponen en peligro la vida de la víctima; el tratamiento puede retrasarse.</a:t>
            </a:r>
          </a:p>
          <a:p>
            <a:pPr marL="114300" marR="0" lvl="0" algn="l" defTabSz="914400" rtl="0" eaLnBrk="1" fontAlgn="auto" latinLnBrk="0" hangingPunct="1">
              <a:lnSpc>
                <a:spcPct val="90000"/>
              </a:lnSpc>
              <a:spcBef>
                <a:spcPts val="1000"/>
              </a:spcBef>
              <a:spcAft>
                <a:spcPts val="0"/>
              </a:spcAft>
              <a:buClr>
                <a:srgbClr val="000000"/>
              </a:buClr>
              <a:buSzPts val="1800"/>
              <a:tabLst/>
              <a:defRPr/>
            </a:pPr>
            <a:endParaRPr kumimoji="0" lang="es" altLang="en-US" sz="2400" i="0" u="sng" strike="noStrike" kern="0" cap="none" normalizeH="0" baseline="0" noProof="0">
              <a:ln>
                <a:noFill/>
              </a:ln>
              <a:solidFill>
                <a:schemeClr val="tx1"/>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s" sz="2400" b="1" i="0" u="sng" strike="noStrike" kern="0" cap="none" normalizeH="0" baseline="0">
                <a:ln>
                  <a:noFill/>
                </a:ln>
                <a:solidFill>
                  <a:srgbClr val="33CC33">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Leve (L)</a:t>
            </a:r>
            <a:r>
              <a:rPr kumimoji="0" lang="es" sz="2400" b="1" i="0" u="none" strike="noStrike" kern="0" cap="none" normalizeH="0" baseline="0">
                <a:ln>
                  <a:noFill/>
                </a:ln>
                <a:solidFill>
                  <a:srgbClr val="33CC33">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  </a:t>
            </a:r>
            <a:r>
              <a:rPr kumimoji="0" lang="es" sz="2400" b="0" i="0" u="none"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heridos leves y generalmente ambulatorios. Cuando los llama, pueden venir hacia usted.</a:t>
            </a:r>
          </a:p>
          <a:p>
            <a:pPr marL="114300" marR="0" lvl="0" algn="l" defTabSz="914400" rtl="0" eaLnBrk="1" fontAlgn="auto" latinLnBrk="0" hangingPunct="1">
              <a:lnSpc>
                <a:spcPct val="90000"/>
              </a:lnSpc>
              <a:spcBef>
                <a:spcPts val="1000"/>
              </a:spcBef>
              <a:spcAft>
                <a:spcPts val="0"/>
              </a:spcAft>
              <a:buClr>
                <a:srgbClr val="000000"/>
              </a:buClr>
              <a:buSzPts val="1800"/>
              <a:tabLst/>
              <a:defRPr/>
            </a:pPr>
            <a:endParaRPr kumimoji="0" lang="es" altLang="en-US" sz="2400" b="0" i="0" u="none" strike="noStrike" kern="0" cap="none" normalizeH="0" baseline="0" noProof="0">
              <a:ln>
                <a:noFill/>
              </a:ln>
              <a:solidFill>
                <a:schemeClr val="tx1"/>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s" sz="2400" b="1" i="0" u="sng"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Muerto (MUERTO)</a:t>
            </a:r>
            <a:r>
              <a:rPr kumimoji="0" lang="es" sz="2400" b="1" i="0" u="none"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  </a:t>
            </a:r>
            <a:r>
              <a:rPr kumimoji="0" lang="es" sz="2400" b="0" i="0" u="none"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no respira tras dos intentos de abrir las vías respiratorias.  </a:t>
            </a:r>
            <a:endParaRPr kumimoji="0" lang="es" altLang="en-US" sz="2400" b="0" i="0" u="none" strike="noStrike" kern="0" cap="none" normalizeH="0" baseline="0" noProof="0" dirty="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p:txBody>
      </p:sp>
    </p:spTree>
    <p:extLst>
      <p:ext uri="{BB962C8B-B14F-4D97-AF65-F5344CB8AC3E}">
        <p14:creationId xmlns:p14="http://schemas.microsoft.com/office/powerpoint/2010/main" val="841661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0" y="-5347"/>
            <a:ext cx="3474720"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177182" y="944136"/>
            <a:ext cx="3297537"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Qué está bien/Qué está mal</a:t>
            </a:r>
            <a:endParaRPr lang="es" sz="3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graphicFrame>
        <p:nvGraphicFramePr>
          <p:cNvPr id="14" name="Content Placeholder 5">
            <a:extLst>
              <a:ext uri="{FF2B5EF4-FFF2-40B4-BE49-F238E27FC236}">
                <a16:creationId xmlns:a16="http://schemas.microsoft.com/office/drawing/2014/main" id="{46E0CF2A-9DE6-32E9-658E-1D4735E508C8}"/>
              </a:ext>
            </a:extLst>
          </p:cNvPr>
          <p:cNvGraphicFramePr>
            <a:graphicFrameLocks/>
          </p:cNvGraphicFramePr>
          <p:nvPr>
            <p:extLst>
              <p:ext uri="{D42A27DB-BD31-4B8C-83A1-F6EECF244321}">
                <p14:modId xmlns:p14="http://schemas.microsoft.com/office/powerpoint/2010/main" val="3684191478"/>
              </p:ext>
            </p:extLst>
          </p:nvPr>
        </p:nvGraphicFramePr>
        <p:xfrm>
          <a:off x="3710451" y="810331"/>
          <a:ext cx="8088594" cy="5148739"/>
        </p:xfrm>
        <a:graphic>
          <a:graphicData uri="http://schemas.openxmlformats.org/drawingml/2006/table">
            <a:tbl>
              <a:tblPr firstRow="1" bandRow="1">
                <a:tableStyleId>{ABA9A4D7-C12D-4D36-8020-BEC22142BC0C}</a:tableStyleId>
              </a:tblPr>
              <a:tblGrid>
                <a:gridCol w="4044297">
                  <a:extLst>
                    <a:ext uri="{9D8B030D-6E8A-4147-A177-3AD203B41FA5}">
                      <a16:colId xmlns:a16="http://schemas.microsoft.com/office/drawing/2014/main" val="20000"/>
                    </a:ext>
                  </a:extLst>
                </a:gridCol>
                <a:gridCol w="4044297">
                  <a:extLst>
                    <a:ext uri="{9D8B030D-6E8A-4147-A177-3AD203B41FA5}">
                      <a16:colId xmlns:a16="http://schemas.microsoft.com/office/drawing/2014/main" val="20001"/>
                    </a:ext>
                  </a:extLst>
                </a:gridCol>
              </a:tblGrid>
              <a:tr h="738919">
                <a:tc>
                  <a:txBody>
                    <a:bodyPr/>
                    <a:lstStyle/>
                    <a:p>
                      <a:pPr algn="l" rtl="0"/>
                      <a:r>
                        <a:rPr lang="es" sz="3200" b="1" i="0" u="none" spc="0" baseline="0">
                          <a:solidFill>
                            <a:schemeClr val="bg1"/>
                          </a:solidFill>
                          <a:latin typeface="Arial" panose="020B0604020202020204" pitchFamily="34" charset="0"/>
                          <a:cs typeface="+mn-cs"/>
                          <a:sym typeface="Arial" panose="020B0604020202020204" pitchFamily="34" charset="0"/>
                        </a:rPr>
                        <a:t>BIEN</a:t>
                      </a:r>
                      <a:endParaRPr lang="es" sz="3200" b="1" spc="0" dirty="0">
                        <a:solidFill>
                          <a:schemeClr val="bg1"/>
                        </a:solidFill>
                        <a:latin typeface="Arial" panose="020B0604020202020204" pitchFamily="34" charset="0"/>
                        <a:ea typeface="Open sans" panose="020B0606030504020204" pitchFamily="34" charset="0"/>
                        <a:cs typeface="+mn-cs"/>
                        <a:sym typeface="Arial" panose="020B0604020202020204" pitchFamily="34" charset="0"/>
                      </a:endParaRPr>
                    </a:p>
                  </a:txBody>
                  <a:tcPr marL="88675" marR="88675" marT="44314" marB="44314">
                    <a:solidFill>
                      <a:srgbClr val="F5333F"/>
                    </a:solidFill>
                  </a:tcPr>
                </a:tc>
                <a:tc>
                  <a:txBody>
                    <a:bodyPr/>
                    <a:lstStyle/>
                    <a:p>
                      <a:pPr algn="l" rtl="0"/>
                      <a:r>
                        <a:rPr lang="es" sz="3200" b="1" i="0" u="none" spc="0" baseline="0">
                          <a:solidFill>
                            <a:schemeClr val="bg1"/>
                          </a:solidFill>
                          <a:latin typeface="Arial" panose="020B0604020202020204" pitchFamily="34" charset="0"/>
                          <a:cs typeface="+mn-cs"/>
                          <a:sym typeface="Arial" panose="020B0604020202020204" pitchFamily="34" charset="0"/>
                        </a:rPr>
                        <a:t>MAL</a:t>
                      </a:r>
                      <a:endParaRPr lang="es" sz="3200" b="1" spc="0" dirty="0">
                        <a:solidFill>
                          <a:schemeClr val="bg1"/>
                        </a:solidFill>
                        <a:latin typeface="Arial" panose="020B0604020202020204" pitchFamily="34" charset="0"/>
                        <a:ea typeface="Open sans" panose="020B0606030504020204" pitchFamily="34" charset="0"/>
                        <a:cs typeface="+mn-cs"/>
                        <a:sym typeface="Arial" panose="020B0604020202020204" pitchFamily="34" charset="0"/>
                      </a:endParaRPr>
                    </a:p>
                  </a:txBody>
                  <a:tcPr marL="88675" marR="88675" marT="44314" marB="44314">
                    <a:solidFill>
                      <a:srgbClr val="F5333F"/>
                    </a:solidFill>
                  </a:tcPr>
                </a:tc>
                <a:extLst>
                  <a:ext uri="{0D108BD9-81ED-4DB2-BD59-A6C34878D82A}">
                    <a16:rowId xmlns:a16="http://schemas.microsoft.com/office/drawing/2014/main" val="10000"/>
                  </a:ext>
                </a:extLst>
              </a:tr>
              <a:tr h="1093624">
                <a:tc>
                  <a:txBody>
                    <a:bodyPr/>
                    <a:lstStyle/>
                    <a:p>
                      <a:pPr algn="l" rtl="0"/>
                      <a:r>
                        <a:rPr lang="es" sz="2800" b="1" i="0" u="none" spc="0" baseline="0">
                          <a:solidFill>
                            <a:schemeClr val="dk1">
                              <a:lumMod val="100000"/>
                            </a:schemeClr>
                          </a:solidFill>
                          <a:latin typeface="Arial" panose="020B0604020202020204" pitchFamily="34" charset="0"/>
                          <a:cs typeface="+mn-cs"/>
                          <a:sym typeface="Arial" panose="020B0604020202020204" pitchFamily="34" charset="0"/>
                        </a:rPr>
                        <a:t>RESPIRACIÓN&lt;30</a:t>
                      </a:r>
                    </a:p>
                    <a:p>
                      <a:endParaRPr lang="es" sz="1900" spc="0">
                        <a:solidFill>
                          <a:schemeClr val="dk1">
                            <a:lumMod val="100000"/>
                          </a:schemeClr>
                        </a:solidFill>
                        <a:latin typeface="Arial" panose="020B0604020202020204" pitchFamily="34" charset="0"/>
                        <a:cs typeface="+mn-cs"/>
                        <a:sym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 sz="1900" b="0" i="0" u="none" strike="noStrike" cap="none" spc="0" baseline="0">
                          <a:solidFill>
                            <a:schemeClr val="dk1"/>
                          </a:solidFill>
                          <a:latin typeface="Arial" panose="020B0604020202020204" pitchFamily="34" charset="0"/>
                          <a:cs typeface="+mn-cs"/>
                          <a:sym typeface="Arial" panose="020B0604020202020204" pitchFamily="34" charset="0"/>
                        </a:rPr>
                        <a:t>12-30 respiraciones por minuto (rpm)</a:t>
                      </a:r>
                    </a:p>
                    <a:p>
                      <a:pPr marL="0" marR="0" indent="0" algn="l" defTabSz="914400" rtl="0" eaLnBrk="1" fontAlgn="auto" latinLnBrk="0" hangingPunct="1">
                        <a:lnSpc>
                          <a:spcPct val="100000"/>
                        </a:lnSpc>
                        <a:spcBef>
                          <a:spcPts val="0"/>
                        </a:spcBef>
                        <a:spcAft>
                          <a:spcPts val="0"/>
                        </a:spcAft>
                        <a:buClrTx/>
                        <a:buSzTx/>
                        <a:buFontTx/>
                        <a:buNone/>
                        <a:tabLst/>
                        <a:defRPr/>
                      </a:pPr>
                      <a:endParaRPr lang="es" sz="19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88675" marR="88675" marT="44314" marB="44314"/>
                </a:tc>
                <a:tc>
                  <a:txBody>
                    <a:bodyPr/>
                    <a:lstStyle/>
                    <a:p>
                      <a:pPr algn="l" rtl="0"/>
                      <a:r>
                        <a:rPr lang="es" sz="2800" b="1" i="0" u="none" spc="0" baseline="0">
                          <a:solidFill>
                            <a:schemeClr val="dk1">
                              <a:lumMod val="100000"/>
                            </a:schemeClr>
                          </a:solidFill>
                          <a:latin typeface="Arial" panose="020B0604020202020204" pitchFamily="34" charset="0"/>
                          <a:cs typeface="+mn-cs"/>
                          <a:sym typeface="Arial" panose="020B0604020202020204" pitchFamily="34" charset="0"/>
                        </a:rPr>
                        <a:t>RESPIRACIÓN&gt;30</a:t>
                      </a:r>
                      <a:endParaRPr lang="es" sz="2800" b="1" spc="0" dirty="0">
                        <a:solidFill>
                          <a:schemeClr val="dk1">
                            <a:lumMod val="100000"/>
                          </a:schemeClr>
                        </a:solidFill>
                        <a:latin typeface="Arial" panose="020B0604020202020204" pitchFamily="34" charset="0"/>
                        <a:cs typeface="+mn-cs"/>
                        <a:sym typeface="Arial" panose="020B0604020202020204" pitchFamily="34" charset="0"/>
                      </a:endParaRPr>
                    </a:p>
                  </a:txBody>
                  <a:tcPr marL="88675" marR="88675" marT="44314" marB="44314"/>
                </a:tc>
                <a:extLst>
                  <a:ext uri="{0D108BD9-81ED-4DB2-BD59-A6C34878D82A}">
                    <a16:rowId xmlns:a16="http://schemas.microsoft.com/office/drawing/2014/main" val="10001"/>
                  </a:ext>
                </a:extLst>
              </a:tr>
              <a:tr h="1270976">
                <a:tc>
                  <a:txBody>
                    <a:bodyPr/>
                    <a:lstStyle/>
                    <a:p>
                      <a:pPr algn="l" rtl="0"/>
                      <a:r>
                        <a:rPr lang="es" sz="1900" b="0" i="0" u="none" spc="0" baseline="0">
                          <a:solidFill>
                            <a:schemeClr val="dk1">
                              <a:lumMod val="100000"/>
                            </a:schemeClr>
                          </a:solidFill>
                          <a:latin typeface="Arial" panose="020B0604020202020204" pitchFamily="34" charset="0"/>
                          <a:cs typeface="+mn-cs"/>
                          <a:sym typeface="Arial" panose="020B0604020202020204" pitchFamily="34" charset="0"/>
                        </a:rPr>
                        <a:t>1 respiración cada 3 segundos (20 rpm)</a:t>
                      </a:r>
                    </a:p>
                    <a:p>
                      <a:pPr marL="0" marR="0" indent="0" algn="l" defTabSz="914400" rtl="0" eaLnBrk="1" fontAlgn="auto" latinLnBrk="0" hangingPunct="1">
                        <a:lnSpc>
                          <a:spcPct val="100000"/>
                        </a:lnSpc>
                        <a:spcBef>
                          <a:spcPts val="0"/>
                        </a:spcBef>
                        <a:spcAft>
                          <a:spcPts val="0"/>
                        </a:spcAft>
                        <a:buClrTx/>
                        <a:buSzTx/>
                        <a:buFontTx/>
                        <a:buNone/>
                        <a:tabLst/>
                        <a:defRPr/>
                      </a:pPr>
                      <a:r>
                        <a:rPr lang="es" sz="1900" b="0" i="0" u="none" spc="0" baseline="0">
                          <a:solidFill>
                            <a:schemeClr val="dk1">
                              <a:lumMod val="100000"/>
                            </a:schemeClr>
                          </a:solidFill>
                          <a:latin typeface="Arial" panose="020B0604020202020204" pitchFamily="34" charset="0"/>
                          <a:cs typeface="+mn-cs"/>
                          <a:sym typeface="Arial" panose="020B0604020202020204" pitchFamily="34" charset="0"/>
                        </a:rPr>
                        <a:t>1 respiración cada 4 segundos (15 rpm)</a:t>
                      </a:r>
                      <a:endParaRPr lang="es" sz="1900" spc="0">
                        <a:solidFill>
                          <a:schemeClr val="dk1">
                            <a:lumMod val="100000"/>
                          </a:schemeClr>
                        </a:solidFill>
                        <a:latin typeface="Arial" panose="020B0604020202020204" pitchFamily="34" charset="0"/>
                        <a:cs typeface="+mn-cs"/>
                        <a:sym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 sz="1900" b="0" i="0" u="none" spc="0" baseline="0">
                          <a:solidFill>
                            <a:schemeClr val="dk1">
                              <a:lumMod val="100000"/>
                            </a:schemeClr>
                          </a:solidFill>
                          <a:latin typeface="Arial" panose="020B0604020202020204" pitchFamily="34" charset="0"/>
                          <a:cs typeface="+mn-cs"/>
                          <a:sym typeface="Arial" panose="020B0604020202020204" pitchFamily="34" charset="0"/>
                        </a:rPr>
                        <a:t>1 respiración cada 5 segundos (12 rpm)</a:t>
                      </a:r>
                    </a:p>
                    <a:p>
                      <a:pPr marL="0" marR="0" indent="0" algn="l" defTabSz="914400" rtl="0" eaLnBrk="1" fontAlgn="auto" latinLnBrk="0" hangingPunct="1">
                        <a:lnSpc>
                          <a:spcPct val="100000"/>
                        </a:lnSpc>
                        <a:spcBef>
                          <a:spcPts val="0"/>
                        </a:spcBef>
                        <a:spcAft>
                          <a:spcPts val="0"/>
                        </a:spcAft>
                        <a:buClrTx/>
                        <a:buSzTx/>
                        <a:buFontTx/>
                        <a:buNone/>
                        <a:tabLst/>
                        <a:defRPr/>
                      </a:pPr>
                      <a:endParaRPr lang="es" sz="1900" baseline="0" dirty="0"/>
                    </a:p>
                  </a:txBody>
                  <a:tcPr marL="88675" marR="88675" marT="44314" marB="443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 sz="1900" b="0" i="0" u="none" strike="noStrike" cap="none" spc="0" baseline="0">
                          <a:solidFill>
                            <a:schemeClr val="dk1"/>
                          </a:solidFill>
                          <a:latin typeface="Arial" panose="020B0604020202020204" pitchFamily="34" charset="0"/>
                          <a:cs typeface="+mn-cs"/>
                          <a:sym typeface="Arial" panose="020B0604020202020204" pitchFamily="34" charset="0"/>
                        </a:rPr>
                        <a:t>1 respiración cada 2 segundos (30 rpm)</a:t>
                      </a:r>
                    </a:p>
                    <a:p>
                      <a:pPr marL="0" marR="0" indent="0" algn="l" defTabSz="914400" rtl="0" eaLnBrk="1" fontAlgn="auto" latinLnBrk="0" hangingPunct="1">
                        <a:lnSpc>
                          <a:spcPct val="100000"/>
                        </a:lnSpc>
                        <a:spcBef>
                          <a:spcPts val="0"/>
                        </a:spcBef>
                        <a:spcAft>
                          <a:spcPts val="0"/>
                        </a:spcAft>
                        <a:buClrTx/>
                        <a:buSzTx/>
                        <a:buFontTx/>
                        <a:buNone/>
                        <a:tabLst/>
                        <a:defRPr/>
                      </a:pPr>
                      <a:r>
                        <a:rPr lang="es" sz="1900" b="0" i="0" u="none" strike="noStrike" cap="none" spc="0" baseline="0">
                          <a:solidFill>
                            <a:schemeClr val="dk1"/>
                          </a:solidFill>
                          <a:latin typeface="Arial" panose="020B0604020202020204" pitchFamily="34" charset="0"/>
                          <a:cs typeface="+mn-cs"/>
                          <a:sym typeface="Arial" panose="020B0604020202020204" pitchFamily="34" charset="0"/>
                        </a:rPr>
                        <a:t>1 respiración cada 1 segundo (60 rpm)</a:t>
                      </a:r>
                      <a:endParaRPr lang="es" sz="1900" b="0" i="0" u="none" strike="noStrike" cap="none" spc="0" dirty="0">
                        <a:solidFill>
                          <a:schemeClr val="dk1"/>
                        </a:solidFill>
                        <a:latin typeface="Arial" panose="020B0604020202020204" pitchFamily="34" charset="0"/>
                        <a:ea typeface="Open sans" panose="020B0606030504020204" pitchFamily="34" charset="0"/>
                        <a:cs typeface="+mn-cs"/>
                        <a:sym typeface="Arial" panose="020B0604020202020204" pitchFamily="34" charset="0"/>
                      </a:endParaRPr>
                    </a:p>
                  </a:txBody>
                  <a:tcPr marL="88675" marR="88675" marT="44314" marB="44314"/>
                </a:tc>
                <a:extLst>
                  <a:ext uri="{0D108BD9-81ED-4DB2-BD59-A6C34878D82A}">
                    <a16:rowId xmlns:a16="http://schemas.microsoft.com/office/drawing/2014/main" val="10002"/>
                  </a:ext>
                </a:extLst>
              </a:tr>
              <a:tr h="6206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 sz="2800" b="1" i="0" u="none" spc="0" baseline="0">
                          <a:solidFill>
                            <a:schemeClr val="dk1">
                              <a:lumMod val="100000"/>
                            </a:schemeClr>
                          </a:solidFill>
                          <a:latin typeface="Arial" panose="020B0604020202020204" pitchFamily="34" charset="0"/>
                          <a:cs typeface="+mn-cs"/>
                          <a:sym typeface="Arial" panose="020B0604020202020204" pitchFamily="34" charset="0"/>
                        </a:rPr>
                        <a:t>Relleno capilar&lt;2</a:t>
                      </a:r>
                      <a:endParaRPr lang="es" sz="2800" b="1" spc="0" dirty="0">
                        <a:solidFill>
                          <a:schemeClr val="dk1">
                            <a:lumMod val="100000"/>
                          </a:schemeClr>
                        </a:solidFill>
                        <a:latin typeface="Arial" panose="020B0604020202020204" pitchFamily="34" charset="0"/>
                        <a:ea typeface="Open sans" panose="020B0606030504020204" pitchFamily="34" charset="0"/>
                        <a:cs typeface="+mn-cs"/>
                        <a:sym typeface="Arial" panose="020B0604020202020204" pitchFamily="34" charset="0"/>
                      </a:endParaRPr>
                    </a:p>
                  </a:txBody>
                  <a:tcPr marL="88675" marR="88675" marT="44314" marB="44314"/>
                </a:tc>
                <a:tc>
                  <a:txBody>
                    <a:bodyPr/>
                    <a:lstStyle/>
                    <a:p>
                      <a:pPr algn="l" rtl="0"/>
                      <a:r>
                        <a:rPr lang="es" sz="2800" b="1" i="0" u="none" spc="0" baseline="0">
                          <a:solidFill>
                            <a:schemeClr val="dk1">
                              <a:lumMod val="100000"/>
                            </a:schemeClr>
                          </a:solidFill>
                          <a:latin typeface="Arial" panose="020B0604020202020204" pitchFamily="34" charset="0"/>
                          <a:cs typeface="+mn-cs"/>
                          <a:sym typeface="Arial" panose="020B0604020202020204" pitchFamily="34" charset="0"/>
                        </a:rPr>
                        <a:t>Relleno capilar&gt;2</a:t>
                      </a:r>
                      <a:endParaRPr lang="es" sz="2800" b="1" spc="0" dirty="0">
                        <a:solidFill>
                          <a:schemeClr val="dk1">
                            <a:lumMod val="100000"/>
                          </a:schemeClr>
                        </a:solidFill>
                        <a:latin typeface="Arial" panose="020B0604020202020204" pitchFamily="34" charset="0"/>
                        <a:ea typeface="Open sans" panose="020B0606030504020204" pitchFamily="34" charset="0"/>
                        <a:cs typeface="+mn-cs"/>
                        <a:sym typeface="Arial" panose="020B0604020202020204" pitchFamily="34" charset="0"/>
                      </a:endParaRPr>
                    </a:p>
                  </a:txBody>
                  <a:tcPr marL="88675" marR="88675" marT="44314" marB="44314"/>
                </a:tc>
                <a:extLst>
                  <a:ext uri="{0D108BD9-81ED-4DB2-BD59-A6C34878D82A}">
                    <a16:rowId xmlns:a16="http://schemas.microsoft.com/office/drawing/2014/main" val="10003"/>
                  </a:ext>
                </a:extLst>
              </a:tr>
            </a:tbl>
          </a:graphicData>
        </a:graphic>
      </p:graphicFrame>
      <p:sp>
        <p:nvSpPr>
          <p:cNvPr id="15" name="TextBox 6">
            <a:extLst>
              <a:ext uri="{FF2B5EF4-FFF2-40B4-BE49-F238E27FC236}">
                <a16:creationId xmlns:a16="http://schemas.microsoft.com/office/drawing/2014/main" id="{723477DA-905A-6214-1A97-A998C9F95498}"/>
              </a:ext>
            </a:extLst>
          </p:cNvPr>
          <p:cNvSpPr txBox="1">
            <a:spLocks noChangeArrowheads="1"/>
          </p:cNvSpPr>
          <p:nvPr/>
        </p:nvSpPr>
        <p:spPr bwMode="auto">
          <a:xfrm>
            <a:off x="3710451" y="4816612"/>
            <a:ext cx="3845688"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6600"/>
              </a:buClr>
              <a:buFont typeface="Arial" panose="020B0604020202020204" pitchFamily="34" charset="0"/>
              <a:buChar char="●"/>
              <a:defRPr sz="3200">
                <a:solidFill>
                  <a:srgbClr val="006600"/>
                </a:solidFill>
                <a:latin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800">
                <a:solidFill>
                  <a:srgbClr val="006600"/>
                </a:solidFill>
                <a:latin typeface="Arial" panose="020B0604020202020204" pitchFamily="34" charset="0"/>
              </a:defRPr>
            </a:lvl2pPr>
            <a:lvl3pPr marL="1143000" indent="-228600">
              <a:spcBef>
                <a:spcPct val="20000"/>
              </a:spcBef>
              <a:buClr>
                <a:srgbClr val="006600"/>
              </a:buClr>
              <a:buFont typeface="Symbol" panose="05050102010706020507" pitchFamily="18" charset="2"/>
              <a:buChar char="¨"/>
              <a:defRPr sz="2400">
                <a:solidFill>
                  <a:srgbClr val="006600"/>
                </a:solidFill>
                <a:latin typeface="Arial" panose="020B0604020202020204" pitchFamily="34" charset="0"/>
              </a:defRPr>
            </a:lvl3pPr>
            <a:lvl4pPr marL="1600200" indent="-228600">
              <a:spcBef>
                <a:spcPct val="20000"/>
              </a:spcBef>
              <a:buClr>
                <a:srgbClr val="006600"/>
              </a:buClr>
              <a:buFont typeface="Wingdings" panose="05000000000000000000" pitchFamily="2" charset="2"/>
              <a:buChar char="§"/>
              <a:defRPr sz="2000">
                <a:solidFill>
                  <a:srgbClr val="006600"/>
                </a:solidFill>
                <a:latin typeface="Arial" panose="020B0604020202020204" pitchFamily="34" charset="0"/>
              </a:defRPr>
            </a:lvl4pPr>
            <a:lvl5pPr marL="2057400" indent="-228600">
              <a:spcBef>
                <a:spcPct val="20000"/>
              </a:spcBef>
              <a:buClr>
                <a:srgbClr val="006600"/>
              </a:buClr>
              <a:buFont typeface="Wingdings" panose="05000000000000000000" pitchFamily="2" charset="2"/>
              <a:buChar char="v"/>
              <a:defRPr sz="1600">
                <a:solidFill>
                  <a:srgbClr val="006600"/>
                </a:solidFill>
                <a:latin typeface="Arial" panose="020B0604020202020204" pitchFamily="34" charset="0"/>
              </a:defRPr>
            </a:lvl5pPr>
            <a:lvl6pPr marL="25146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6pPr>
            <a:lvl7pPr marL="29718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7pPr>
            <a:lvl8pPr marL="34290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8pPr>
            <a:lvl9pPr marL="38862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9pPr>
          </a:lstStyle>
          <a:p>
            <a:pPr algn="l" rtl="0" eaLnBrk="1" hangingPunct="1">
              <a:spcBef>
                <a:spcPct val="0"/>
              </a:spcBef>
              <a:buClrTx/>
              <a:buFontTx/>
              <a:buNone/>
            </a:pPr>
            <a:r>
              <a:rPr lang="es" sz="2800" b="0" i="0" u="none" baseline="0">
                <a:solidFill>
                  <a:srgbClr val="FFFF00"/>
                </a:solidFill>
                <a:cs typeface="+mn-cs"/>
                <a:sym typeface="Arial" panose="020B0604020202020204" pitchFamily="34" charset="0"/>
              </a:rPr>
              <a:t>Sigue órdenes</a:t>
            </a:r>
            <a:endParaRPr lang="es" altLang="en-US" sz="2800" dirty="0">
              <a:solidFill>
                <a:srgbClr val="FFFF00"/>
              </a:solidFill>
              <a:cs typeface="+mn-cs"/>
              <a:sym typeface="Arial" panose="020B0604020202020204" pitchFamily="34" charset="0"/>
            </a:endParaRPr>
          </a:p>
        </p:txBody>
      </p:sp>
      <p:sp>
        <p:nvSpPr>
          <p:cNvPr id="16" name="TextBox 6">
            <a:extLst>
              <a:ext uri="{FF2B5EF4-FFF2-40B4-BE49-F238E27FC236}">
                <a16:creationId xmlns:a16="http://schemas.microsoft.com/office/drawing/2014/main" id="{D3F2CEDD-A2D8-87B3-1D85-0B5ECF785034}"/>
              </a:ext>
            </a:extLst>
          </p:cNvPr>
          <p:cNvSpPr txBox="1">
            <a:spLocks noChangeArrowheads="1"/>
          </p:cNvSpPr>
          <p:nvPr/>
        </p:nvSpPr>
        <p:spPr bwMode="auto">
          <a:xfrm>
            <a:off x="7503270" y="4816611"/>
            <a:ext cx="4295775"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00"/>
              </a:buClr>
              <a:buFont typeface="Arial" panose="020B0604020202020204" pitchFamily="34" charset="0"/>
              <a:buChar char="●"/>
              <a:defRPr sz="3200">
                <a:solidFill>
                  <a:srgbClr val="006600"/>
                </a:solidFill>
                <a:latin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800">
                <a:solidFill>
                  <a:srgbClr val="006600"/>
                </a:solidFill>
                <a:latin typeface="Arial" panose="020B0604020202020204" pitchFamily="34" charset="0"/>
              </a:defRPr>
            </a:lvl2pPr>
            <a:lvl3pPr marL="1143000" indent="-228600">
              <a:spcBef>
                <a:spcPct val="20000"/>
              </a:spcBef>
              <a:buClr>
                <a:srgbClr val="006600"/>
              </a:buClr>
              <a:buFont typeface="Symbol" panose="05050102010706020507" pitchFamily="18" charset="2"/>
              <a:buChar char="¨"/>
              <a:defRPr sz="2400">
                <a:solidFill>
                  <a:srgbClr val="006600"/>
                </a:solidFill>
                <a:latin typeface="Arial" panose="020B0604020202020204" pitchFamily="34" charset="0"/>
              </a:defRPr>
            </a:lvl3pPr>
            <a:lvl4pPr marL="1600200" indent="-228600">
              <a:spcBef>
                <a:spcPct val="20000"/>
              </a:spcBef>
              <a:buClr>
                <a:srgbClr val="006600"/>
              </a:buClr>
              <a:buFont typeface="Wingdings" panose="05000000000000000000" pitchFamily="2" charset="2"/>
              <a:buChar char="§"/>
              <a:defRPr sz="2000">
                <a:solidFill>
                  <a:srgbClr val="006600"/>
                </a:solidFill>
                <a:latin typeface="Arial" panose="020B0604020202020204" pitchFamily="34" charset="0"/>
              </a:defRPr>
            </a:lvl4pPr>
            <a:lvl5pPr marL="2057400" indent="-228600">
              <a:spcBef>
                <a:spcPct val="20000"/>
              </a:spcBef>
              <a:buClr>
                <a:srgbClr val="006600"/>
              </a:buClr>
              <a:buFont typeface="Wingdings" panose="05000000000000000000" pitchFamily="2" charset="2"/>
              <a:buChar char="v"/>
              <a:defRPr sz="1600">
                <a:solidFill>
                  <a:srgbClr val="006600"/>
                </a:solidFill>
                <a:latin typeface="Arial" panose="020B0604020202020204" pitchFamily="34" charset="0"/>
              </a:defRPr>
            </a:lvl5pPr>
            <a:lvl6pPr marL="25146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6pPr>
            <a:lvl7pPr marL="29718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7pPr>
            <a:lvl8pPr marL="34290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8pPr>
            <a:lvl9pPr marL="38862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9pPr>
          </a:lstStyle>
          <a:p>
            <a:pPr algn="l" rtl="0" eaLnBrk="1" hangingPunct="1">
              <a:spcBef>
                <a:spcPct val="0"/>
              </a:spcBef>
              <a:buClrTx/>
              <a:buFontTx/>
              <a:buNone/>
            </a:pPr>
            <a:r>
              <a:rPr lang="es" sz="2400" b="0" i="0" u="none" baseline="0" dirty="0">
                <a:solidFill>
                  <a:srgbClr val="FF0000"/>
                </a:solidFill>
                <a:cs typeface="+mn-cs"/>
                <a:sym typeface="Arial" panose="020B0604020202020204" pitchFamily="34" charset="0"/>
              </a:rPr>
              <a:t>  Deterioro del estado mental</a:t>
            </a:r>
            <a:endParaRPr lang="es" altLang="en-US" sz="2400" dirty="0">
              <a:solidFill>
                <a:srgbClr val="FF0000"/>
              </a:solidFill>
              <a:cs typeface="+mn-cs"/>
              <a:sym typeface="Arial" panose="020B0604020202020204" pitchFamily="34" charset="0"/>
            </a:endParaRPr>
          </a:p>
        </p:txBody>
      </p:sp>
    </p:spTree>
    <p:extLst>
      <p:ext uri="{BB962C8B-B14F-4D97-AF65-F5344CB8AC3E}">
        <p14:creationId xmlns:p14="http://schemas.microsoft.com/office/powerpoint/2010/main" val="1472134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0"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587442" y="719891"/>
            <a:ext cx="2431312"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Proceso de triaje</a:t>
            </a:r>
            <a:endParaRPr lang="es" sz="3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3606196" y="794856"/>
            <a:ext cx="8155274" cy="5262939"/>
          </a:xfrm>
          <a:prstGeom prst="rect">
            <a:avLst/>
          </a:prstGeom>
          <a:noFill/>
          <a:ln>
            <a:noFill/>
          </a:ln>
        </p:spPr>
        <p:txBody>
          <a:bodyPr spcFirstLastPara="1" wrap="square" lIns="91425" tIns="45700" rIns="91425" bIns="45700" anchor="t" anchorCtr="0">
            <a:spAutoFit/>
          </a:bodyPr>
          <a:lstStyle/>
          <a:p>
            <a:pPr algn="l" rtl="0" eaLnBrk="1" hangingPunct="1">
              <a:buClr>
                <a:srgbClr val="F5333F"/>
              </a:buClr>
            </a:pPr>
            <a:r>
              <a:rPr lang="es" sz="2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 1:  </a:t>
            </a:r>
            <a:r>
              <a:rPr lang="es" sz="2800" b="0" i="0" u="none" baseline="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Deténgase, mire, escuche y piense</a:t>
            </a:r>
          </a:p>
          <a:p>
            <a:pPr algn="l" rtl="0" eaLnBrk="1" hangingPunct="1">
              <a:buClr>
                <a:srgbClr val="F5333F"/>
              </a:buClr>
            </a:pPr>
            <a:r>
              <a:rPr lang="es" sz="2800" b="0" i="0" u="none" baseline="0">
                <a:latin typeface="Open sans" panose="020B0606030504020204" pitchFamily="34" charset="0"/>
                <a:ea typeface="Open sans" panose="020B0606030504020204" pitchFamily="34" charset="0"/>
                <a:cs typeface="+mn-cs"/>
                <a:sym typeface="Arial" panose="020B0604020202020204" pitchFamily="34" charset="0"/>
              </a:rPr>
              <a:t> </a:t>
            </a:r>
          </a:p>
          <a:p>
            <a:pPr algn="l" rtl="0" eaLnBrk="1" hangingPunct="1">
              <a:buClr>
                <a:srgbClr val="F5333F"/>
              </a:buClr>
            </a:pPr>
            <a:r>
              <a:rPr lang="es" sz="2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 2:  </a:t>
            </a:r>
            <a:r>
              <a:rPr lang="es" sz="2800" b="0" i="0" u="none" baseline="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Realice un triaje por voz </a:t>
            </a:r>
          </a:p>
          <a:p>
            <a:pPr marL="457200" indent="-457200" algn="l" rtl="0" eaLnBrk="1" hangingPunct="1">
              <a:buClr>
                <a:srgbClr val="F5333F"/>
              </a:buClr>
              <a:buFont typeface="Wingdings" panose="05000000000000000000" pitchFamily="2" charset="2"/>
              <a:buChar char="§"/>
            </a:pPr>
            <a:endParaRPr lang="es" altLang="en-US" sz="2800">
              <a:latin typeface="Open sans" panose="020B0606030504020204" pitchFamily="34" charset="0"/>
              <a:ea typeface="Open sans" panose="020B0606030504020204" pitchFamily="34" charset="0"/>
              <a:cs typeface="+mn-cs"/>
              <a:sym typeface="Arial" panose="020B0604020202020204" pitchFamily="34" charset="0"/>
            </a:endParaRPr>
          </a:p>
          <a:p>
            <a:pPr algn="l" rtl="0" eaLnBrk="1" hangingPunct="1">
              <a:buClr>
                <a:srgbClr val="F5333F"/>
              </a:buClr>
            </a:pPr>
            <a:r>
              <a:rPr lang="es" sz="2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 3:  </a:t>
            </a:r>
            <a:r>
              <a:rPr lang="es" sz="2800" b="0" i="0" u="none" baseline="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Comience donde está; siga la ruta sistemática </a:t>
            </a:r>
          </a:p>
          <a:p>
            <a:pPr marL="457200" indent="-457200" algn="l" rtl="0" eaLnBrk="1" hangingPunct="1">
              <a:buClr>
                <a:srgbClr val="F5333F"/>
              </a:buClr>
              <a:buFont typeface="Wingdings" panose="05000000000000000000" pitchFamily="2" charset="2"/>
              <a:buChar char="§"/>
            </a:pPr>
            <a:endParaRPr lang="es" altLang="en-US" sz="2800">
              <a:latin typeface="Open sans" panose="020B0606030504020204" pitchFamily="34" charset="0"/>
              <a:ea typeface="Open sans" panose="020B0606030504020204" pitchFamily="34" charset="0"/>
              <a:cs typeface="+mn-cs"/>
              <a:sym typeface="Arial" panose="020B0604020202020204" pitchFamily="34" charset="0"/>
            </a:endParaRPr>
          </a:p>
          <a:p>
            <a:pPr algn="l" rtl="0" eaLnBrk="1" hangingPunct="1">
              <a:buClr>
                <a:srgbClr val="F5333F"/>
              </a:buClr>
            </a:pPr>
            <a:r>
              <a:rPr lang="es" sz="2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 4:  </a:t>
            </a:r>
            <a:r>
              <a:rPr lang="es" sz="2800" b="0" i="0" u="none" baseline="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Evalúe a cada víctima y etiquete</a:t>
            </a:r>
          </a:p>
          <a:p>
            <a:pPr algn="l" rtl="0" eaLnBrk="1" hangingPunct="1">
              <a:buClr>
                <a:srgbClr val="F5333F"/>
              </a:buClr>
            </a:pPr>
            <a:endParaRPr lang="es" altLang="en-US" sz="2800">
              <a:latin typeface="Open sans" panose="020B0606030504020204" pitchFamily="34" charset="0"/>
              <a:ea typeface="Open sans" panose="020B0606030504020204" pitchFamily="34" charset="0"/>
              <a:cs typeface="+mn-cs"/>
              <a:sym typeface="Arial" panose="020B0604020202020204" pitchFamily="34" charset="0"/>
            </a:endParaRPr>
          </a:p>
          <a:p>
            <a:pPr algn="l" rtl="0" eaLnBrk="1" hangingPunct="1">
              <a:buClr>
                <a:srgbClr val="F5333F"/>
              </a:buClr>
            </a:pPr>
            <a:r>
              <a:rPr lang="es" sz="2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 5:  </a:t>
            </a:r>
            <a:r>
              <a:rPr lang="es" sz="2800" b="0" i="0" u="none" baseline="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Trate a las víctimas «I» inmediatamente </a:t>
            </a:r>
          </a:p>
          <a:p>
            <a:pPr algn="l" rtl="0" eaLnBrk="1" hangingPunct="1">
              <a:buClr>
                <a:srgbClr val="F5333F"/>
              </a:buClr>
            </a:pPr>
            <a:endParaRPr lang="es" altLang="en-US" sz="2800">
              <a:latin typeface="Open sans" panose="020B0606030504020204" pitchFamily="34" charset="0"/>
              <a:ea typeface="Open sans" panose="020B0606030504020204" pitchFamily="34" charset="0"/>
              <a:cs typeface="+mn-cs"/>
              <a:sym typeface="Arial" panose="020B0604020202020204" pitchFamily="34" charset="0"/>
            </a:endParaRPr>
          </a:p>
          <a:p>
            <a:pPr algn="l" rtl="0" eaLnBrk="1" hangingPunct="1">
              <a:buClr>
                <a:srgbClr val="F5333F"/>
              </a:buClr>
            </a:pPr>
            <a:r>
              <a:rPr lang="es" sz="2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 6:  </a:t>
            </a:r>
            <a:r>
              <a:rPr lang="es" sz="2800" b="0" i="0" u="none" baseline="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Documente los resultados del triaje</a:t>
            </a:r>
            <a:endParaRPr lang="es" altLang="en-US" sz="2800" dirty="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extLst>
      <p:ext uri="{BB962C8B-B14F-4D97-AF65-F5344CB8AC3E}">
        <p14:creationId xmlns:p14="http://schemas.microsoft.com/office/powerpoint/2010/main" val="3938767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0"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816042" y="891341"/>
            <a:ext cx="2431312"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Trampas del triaje</a:t>
            </a:r>
            <a:endParaRPr lang="es" sz="3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4" name="Picture 3" descr="A group of people wearing face masks&#10;&#10;Description automatically generated">
            <a:extLst>
              <a:ext uri="{FF2B5EF4-FFF2-40B4-BE49-F238E27FC236}">
                <a16:creationId xmlns:a16="http://schemas.microsoft.com/office/drawing/2014/main" id="{468AE4CD-C45E-EBFD-537C-18E8422E14CA}"/>
              </a:ext>
            </a:extLst>
          </p:cNvPr>
          <p:cNvPicPr>
            <a:picLocks noChangeAspect="1"/>
          </p:cNvPicPr>
          <p:nvPr/>
        </p:nvPicPr>
        <p:blipFill>
          <a:blip r:embed="rId3"/>
          <a:stretch>
            <a:fillRect/>
          </a:stretch>
        </p:blipFill>
        <p:spPr>
          <a:xfrm>
            <a:off x="3247354" y="-5347"/>
            <a:ext cx="8944646" cy="6863346"/>
          </a:xfrm>
          <a:prstGeom prst="rect">
            <a:avLst/>
          </a:prstGeom>
        </p:spPr>
      </p:pic>
      <p:sp>
        <p:nvSpPr>
          <p:cNvPr id="5" name="Google Shape;422;p16">
            <a:extLst>
              <a:ext uri="{FF2B5EF4-FFF2-40B4-BE49-F238E27FC236}">
                <a16:creationId xmlns:a16="http://schemas.microsoft.com/office/drawing/2014/main" id="{3DFE6D51-D89D-616F-F42A-E20C6A95D173}"/>
              </a:ext>
            </a:extLst>
          </p:cNvPr>
          <p:cNvSpPr/>
          <p:nvPr/>
        </p:nvSpPr>
        <p:spPr>
          <a:xfrm>
            <a:off x="3247354" y="3937148"/>
            <a:ext cx="8944646" cy="2396249"/>
          </a:xfrm>
          <a:prstGeom prst="rect">
            <a:avLst/>
          </a:prstGeom>
          <a:solidFill>
            <a:srgbClr val="E42D38">
              <a:alpha val="84705"/>
            </a:srgbClr>
          </a:solidFill>
          <a:ln>
            <a:noFill/>
          </a:ln>
        </p:spPr>
        <p:txBody>
          <a:bodyPr spcFirstLastPara="1" wrap="square" lIns="91425" tIns="45700" rIns="91425" bIns="45700" anchor="ctr" anchorCtr="0">
            <a:noAutofit/>
          </a:bodyPr>
          <a:lstStyle/>
          <a:p>
            <a:pPr marL="685800" indent="-685800" algn="l" rtl="0" eaLnBrk="1" hangingPunct="1">
              <a:buClr>
                <a:srgbClr val="F5333F"/>
              </a:buClr>
              <a:buFont typeface="Wingdings" panose="05000000000000000000" pitchFamily="2" charset="2"/>
              <a:buChar char="§"/>
            </a:pPr>
            <a:r>
              <a:rPr lang="es" sz="24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Sin plan de equipo, organización u objetivo</a:t>
            </a:r>
          </a:p>
          <a:p>
            <a:pPr marL="685800" indent="-685800" algn="l" rtl="0" eaLnBrk="1" hangingPunct="1">
              <a:buClr>
                <a:srgbClr val="F5333F"/>
              </a:buClr>
              <a:buFont typeface="Wingdings" panose="05000000000000000000" pitchFamily="2" charset="2"/>
              <a:buChar char="§"/>
            </a:pPr>
            <a:r>
              <a:rPr lang="es" sz="24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Liderazgo indeciso</a:t>
            </a:r>
          </a:p>
          <a:p>
            <a:pPr marL="685800" indent="-685800" algn="l" rtl="0" eaLnBrk="1" hangingPunct="1">
              <a:buClr>
                <a:srgbClr val="F5333F"/>
              </a:buClr>
              <a:buFont typeface="Wingdings" panose="05000000000000000000" pitchFamily="2" charset="2"/>
              <a:buChar char="§"/>
            </a:pPr>
            <a:r>
              <a:rPr lang="es" sz="24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Demasiada concentración en una lesión</a:t>
            </a:r>
          </a:p>
          <a:p>
            <a:pPr marL="685800" indent="-685800" algn="l" rtl="0" eaLnBrk="1" hangingPunct="1">
              <a:buClr>
                <a:srgbClr val="F5333F"/>
              </a:buClr>
              <a:buFont typeface="Wingdings" panose="05000000000000000000" pitchFamily="2" charset="2"/>
              <a:buChar char="§"/>
            </a:pPr>
            <a:r>
              <a:rPr lang="es" sz="24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Tratamiento (en lugar de triaje) realizado </a:t>
            </a:r>
            <a:endParaRPr lang="es" altLang="en-US" sz="2400" dirty="0">
              <a:solidFill>
                <a:schemeClr val="bg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extLst>
      <p:ext uri="{BB962C8B-B14F-4D97-AF65-F5344CB8AC3E}">
        <p14:creationId xmlns:p14="http://schemas.microsoft.com/office/powerpoint/2010/main" val="2074311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4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20" name="Google Shape;820;p42"/>
          <p:cNvSpPr txBox="1"/>
          <p:nvPr/>
        </p:nvSpPr>
        <p:spPr>
          <a:xfrm>
            <a:off x="747066" y="343097"/>
            <a:ext cx="2888763" cy="508495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s" sz="3600" b="1" i="0" u="none" baseline="0">
                <a:solidFill>
                  <a:srgbClr val="FF0000"/>
                </a:solidFill>
                <a:latin typeface="Open sans" panose="020B0606030504020204" pitchFamily="34" charset="0"/>
                <a:ea typeface="Open sans" panose="020B0606030504020204" pitchFamily="34" charset="0"/>
                <a:cs typeface="+mn-cs"/>
                <a:sym typeface="Arial" panose="020B0604020202020204" pitchFamily="34" charset="0"/>
              </a:rPr>
              <a:t>Realizar una evaluación del triaje</a:t>
            </a:r>
            <a:endParaRPr lang="es" dirty="0">
              <a:solidFill>
                <a:srgbClr val="FF0000"/>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821" name="Google Shape;821;p42"/>
          <p:cNvSpPr txBox="1"/>
          <p:nvPr/>
        </p:nvSpPr>
        <p:spPr>
          <a:xfrm>
            <a:off x="6425466" y="2379654"/>
            <a:ext cx="4612648"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Compruebe el apartado 6.6.2, </a:t>
            </a:r>
            <a:r>
              <a:rPr lang="es"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páginas 22-24 </a:t>
            </a: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de la Guía práctica</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es" sz="20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Para aprender primeros auxilios básicos, póngase en contacto con su Sociedad Nacional para obtener información.</a:t>
            </a:r>
            <a:endParaRPr lang="es" sz="2000" dirty="0">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822" name="Google Shape;822;p42"/>
          <p:cNvPicPr preferRelativeResize="0"/>
          <p:nvPr/>
        </p:nvPicPr>
        <p:blipFill rotWithShape="1">
          <a:blip r:embed="rId3">
            <a:alphaModFix/>
            <a:grayscl/>
          </a:blip>
          <a:srcRect/>
          <a:stretch/>
        </p:blipFill>
        <p:spPr>
          <a:xfrm>
            <a:off x="4700169" y="2346513"/>
            <a:ext cx="1419808" cy="12450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24" name="Google Shape;775;g2ad184e0394_0_1">
            <a:extLst>
              <a:ext uri="{FF2B5EF4-FFF2-40B4-BE49-F238E27FC236}">
                <a16:creationId xmlns:a16="http://schemas.microsoft.com/office/drawing/2014/main" id="{D74EF24C-C189-BF59-4102-9480FEA3F0DA}"/>
              </a:ext>
            </a:extLst>
          </p:cNvPr>
          <p:cNvSpPr/>
          <p:nvPr/>
        </p:nvSpPr>
        <p:spPr>
          <a:xfrm>
            <a:off x="-16474" y="0"/>
            <a:ext cx="4211100" cy="685799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11E41"/>
              </a:solidFill>
              <a:latin typeface="Calibri"/>
              <a:ea typeface="Calibri"/>
              <a:cs typeface="Calibri"/>
              <a:sym typeface="Calibri"/>
            </a:endParaRPr>
          </a:p>
        </p:txBody>
      </p:sp>
      <p:sp>
        <p:nvSpPr>
          <p:cNvPr id="19" name="Rectangle 18">
            <a:extLst>
              <a:ext uri="{FF2B5EF4-FFF2-40B4-BE49-F238E27FC236}">
                <a16:creationId xmlns:a16="http://schemas.microsoft.com/office/drawing/2014/main" id="{29BBA82D-B631-7699-587D-A9E52D386B41}"/>
              </a:ext>
            </a:extLst>
          </p:cNvPr>
          <p:cNvSpPr/>
          <p:nvPr/>
        </p:nvSpPr>
        <p:spPr>
          <a:xfrm>
            <a:off x="4194626" y="-1"/>
            <a:ext cx="7997374" cy="3232299"/>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nvGrpSpPr>
          <p:cNvPr id="788" name="Google Shape;788;p45"/>
          <p:cNvGrpSpPr/>
          <p:nvPr/>
        </p:nvGrpSpPr>
        <p:grpSpPr>
          <a:xfrm>
            <a:off x="353987" y="1838509"/>
            <a:ext cx="3470177" cy="2777796"/>
            <a:chOff x="508819" y="2450303"/>
            <a:chExt cx="4403225" cy="2777796"/>
          </a:xfrm>
        </p:grpSpPr>
        <p:sp>
          <p:nvSpPr>
            <p:cNvPr id="789" name="Google Shape;789;p45"/>
            <p:cNvSpPr/>
            <p:nvPr/>
          </p:nvSpPr>
          <p:spPr>
            <a:xfrm>
              <a:off x="513332" y="2450303"/>
              <a:ext cx="3435816"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030A0"/>
                </a:buClr>
                <a:buSzPts val="4000"/>
                <a:buFont typeface="Arial"/>
                <a:buNone/>
              </a:pPr>
              <a:r>
                <a:rPr lang="es" sz="40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Participe</a:t>
              </a:r>
              <a:endParaRPr lang="es" sz="4000" b="1" i="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90" name="Google Shape;790;p45"/>
            <p:cNvSpPr/>
            <p:nvPr/>
          </p:nvSpPr>
          <p:spPr>
            <a:xfrm>
              <a:off x="508819" y="3917011"/>
              <a:ext cx="4403225" cy="131108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400"/>
                <a:buFont typeface="Arial"/>
                <a:buNone/>
              </a:pPr>
              <a:r>
                <a:rPr lang="es" sz="22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Hay muchas formas de formar parte de la mayor red humanitaria del mundo</a:t>
              </a:r>
              <a:endParaRPr lang="es" sz="2200" dirty="0">
                <a:solidFill>
                  <a:schemeClr val="bg1"/>
                </a:solidFill>
                <a:latin typeface="Open sans" panose="020B0606030504020204" pitchFamily="34" charset="0"/>
                <a:ea typeface="Open sans" panose="020B0606030504020204" pitchFamily="34" charset="0"/>
                <a:cs typeface="+mn-cs"/>
                <a:sym typeface="Arial" panose="020B0604020202020204" pitchFamily="34" charset="0"/>
              </a:endParaRPr>
            </a:p>
          </p:txBody>
        </p:sp>
      </p:grpSp>
      <p:sp>
        <p:nvSpPr>
          <p:cNvPr id="791" name="Google Shape;791;p45"/>
          <p:cNvSpPr/>
          <p:nvPr/>
        </p:nvSpPr>
        <p:spPr>
          <a:xfrm>
            <a:off x="4568644" y="1221423"/>
            <a:ext cx="7623356" cy="21697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es" sz="1800" b="1" i="0" u="none" baseline="0"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Ofrézcase como voluntario, haga un donativo, únase a nosotros como socio </a:t>
            </a:r>
            <a:r>
              <a:rPr lang="es" sz="1800" b="0" i="0" u="none" baseline="0"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 comparta nuestros llamamientos e historias en las redes sociales. Obtenga más información sobre la IFRC y sepa cómo ponerse en contacto con su Sociedad Nacional de la Cruz Roja o de la Media Luna Roja, en </a:t>
            </a:r>
            <a:r>
              <a:rPr lang="es" sz="1800" b="1" i="0" u="none" baseline="0"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www.ifrc.org/es</a:t>
            </a:r>
            <a:r>
              <a:rPr lang="es" sz="1800" b="0" i="0" u="none" baseline="0"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t>
            </a:r>
            <a:endParaRPr lang="es" sz="1800" b="1"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 name="Google Shape;791;p45">
            <a:extLst>
              <a:ext uri="{FF2B5EF4-FFF2-40B4-BE49-F238E27FC236}">
                <a16:creationId xmlns:a16="http://schemas.microsoft.com/office/drawing/2014/main" id="{A66DB9B1-FB5C-7AC1-8B5A-A321EE023F24}"/>
              </a:ext>
            </a:extLst>
          </p:cNvPr>
          <p:cNvSpPr/>
          <p:nvPr/>
        </p:nvSpPr>
        <p:spPr>
          <a:xfrm>
            <a:off x="4565087" y="4135297"/>
            <a:ext cx="7626913" cy="258528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es" sz="1800" b="0"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Para mantenerse informado sobre las actividades de respuesta a desastres en el Caribe o para acceder a información adicional sobre los cursos de formación disponibles, materiales de formación, investigación y herramientas de gestión de la información, visite: </a:t>
            </a:r>
            <a:r>
              <a:rPr lang="es" sz="18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hlinkClick r:id="rId3">
                  <a:extLst>
                    <a:ext uri="{A12FA001-AC4F-418D-AE19-62706E023703}">
                      <ahyp:hlinkClr xmlns:ahyp="http://schemas.microsoft.com/office/drawing/2018/hyperlinkcolor" val="tx"/>
                    </a:ext>
                  </a:extLst>
                </a:hlinkClick>
              </a:rPr>
              <a:t>www.cadrim.org</a:t>
            </a:r>
            <a:r>
              <a:rPr lang="es" sz="1800" b="0"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a:t>
            </a:r>
            <a:r>
              <a:rPr lang="es" sz="18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   </a:t>
            </a:r>
          </a:p>
          <a:p>
            <a:pPr marL="0" marR="0" lvl="0" indent="0" algn="l" rtl="0">
              <a:lnSpc>
                <a:spcPct val="150000"/>
              </a:lnSpc>
              <a:spcBef>
                <a:spcPts val="0"/>
              </a:spcBef>
              <a:spcAft>
                <a:spcPts val="0"/>
              </a:spcAft>
              <a:buClr>
                <a:srgbClr val="7030A0"/>
              </a:buClr>
              <a:buSzPts val="1800"/>
              <a:buFont typeface="Arial"/>
              <a:buNone/>
            </a:pP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25" name="Group 24">
            <a:extLst>
              <a:ext uri="{FF2B5EF4-FFF2-40B4-BE49-F238E27FC236}">
                <a16:creationId xmlns:a16="http://schemas.microsoft.com/office/drawing/2014/main" id="{5A321117-F42C-CD68-2D48-2E13F5472C27}"/>
              </a:ext>
            </a:extLst>
          </p:cNvPr>
          <p:cNvGrpSpPr/>
          <p:nvPr/>
        </p:nvGrpSpPr>
        <p:grpSpPr>
          <a:xfrm>
            <a:off x="4565087" y="6069157"/>
            <a:ext cx="7276475" cy="442432"/>
            <a:chOff x="5661849" y="6150081"/>
            <a:chExt cx="7276475" cy="442432"/>
          </a:xfrm>
        </p:grpSpPr>
        <p:grpSp>
          <p:nvGrpSpPr>
            <p:cNvPr id="16" name="Group 15">
              <a:extLst>
                <a:ext uri="{FF2B5EF4-FFF2-40B4-BE49-F238E27FC236}">
                  <a16:creationId xmlns:a16="http://schemas.microsoft.com/office/drawing/2014/main" id="{A40D1FD8-BA5E-EDE4-5791-9D2EB06910E4}"/>
                </a:ext>
              </a:extLst>
            </p:cNvPr>
            <p:cNvGrpSpPr/>
            <p:nvPr/>
          </p:nvGrpSpPr>
          <p:grpSpPr>
            <a:xfrm>
              <a:off x="5661849" y="6191033"/>
              <a:ext cx="2365687" cy="401480"/>
              <a:chOff x="3600424" y="6121566"/>
              <a:chExt cx="2365687" cy="401480"/>
            </a:xfrm>
          </p:grpSpPr>
          <p:sp>
            <p:nvSpPr>
              <p:cNvPr id="4" name="TextBox 3">
                <a:extLst>
                  <a:ext uri="{FF2B5EF4-FFF2-40B4-BE49-F238E27FC236}">
                    <a16:creationId xmlns:a16="http://schemas.microsoft.com/office/drawing/2014/main" id="{7E2C58EA-FE09-FF54-E7BD-1766BDBAC13B}"/>
                  </a:ext>
                </a:extLst>
              </p:cNvPr>
              <p:cNvSpPr txBox="1"/>
              <p:nvPr/>
            </p:nvSpPr>
            <p:spPr>
              <a:xfrm>
                <a:off x="3944171" y="6139074"/>
                <a:ext cx="2021940" cy="338554"/>
              </a:xfrm>
              <a:prstGeom prst="rect">
                <a:avLst/>
              </a:prstGeom>
              <a:noFill/>
            </p:spPr>
            <p:txBody>
              <a:bodyPr wrap="square">
                <a:spAutoFit/>
              </a:bodyPr>
              <a:lstStyle/>
              <a:p>
                <a:pPr algn="l" rtl="0"/>
                <a:r>
                  <a:rPr lang="es" sz="1600" b="0" i="0" u="none" baseline="0">
                    <a:solidFill>
                      <a:schemeClr val="tx1"/>
                    </a:solidFill>
                    <a:latin typeface="Arial Nova" panose="020B0504020202020204" pitchFamily="34" charset="0"/>
                    <a:cs typeface="+mn-cs"/>
                    <a:sym typeface="Arial" panose="020B0604020202020204" pitchFamily="34" charset="0"/>
                  </a:rPr>
                  <a:t>: CADRIM.IFRC</a:t>
                </a:r>
                <a:endParaRPr lang="es" sz="1600" dirty="0">
                  <a:solidFill>
                    <a:schemeClr val="tx1"/>
                  </a:solidFill>
                  <a:latin typeface="Arial Nova" panose="020B0504020202020204" pitchFamily="34" charset="0"/>
                  <a:cs typeface="+mn-cs"/>
                  <a:sym typeface="Arial" panose="020B0604020202020204" pitchFamily="34"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6A644985-6108-0040-3448-D2280ECEC68E}"/>
                  </a:ext>
                </a:extLst>
              </p:cNvPr>
              <p:cNvPicPr>
                <a:picLocks noChangeAspect="1"/>
              </p:cNvPicPr>
              <p:nvPr/>
            </p:nvPicPr>
            <p:blipFill>
              <a:blip r:embed="rId4"/>
              <a:stretch>
                <a:fillRect/>
              </a:stretch>
            </p:blipFill>
            <p:spPr>
              <a:xfrm>
                <a:off x="3600424" y="6121566"/>
                <a:ext cx="401480" cy="401480"/>
              </a:xfrm>
              <a:prstGeom prst="rect">
                <a:avLst/>
              </a:prstGeom>
            </p:spPr>
          </p:pic>
        </p:grpSp>
        <p:grpSp>
          <p:nvGrpSpPr>
            <p:cNvPr id="17" name="Group 16">
              <a:extLst>
                <a:ext uri="{FF2B5EF4-FFF2-40B4-BE49-F238E27FC236}">
                  <a16:creationId xmlns:a16="http://schemas.microsoft.com/office/drawing/2014/main" id="{D8B97660-ACA1-DB68-AF31-5F27CE89C0E6}"/>
                </a:ext>
              </a:extLst>
            </p:cNvPr>
            <p:cNvGrpSpPr/>
            <p:nvPr/>
          </p:nvGrpSpPr>
          <p:grpSpPr>
            <a:xfrm>
              <a:off x="7807816" y="6175610"/>
              <a:ext cx="2381684" cy="385320"/>
              <a:chOff x="6117198" y="6121566"/>
              <a:chExt cx="2381684" cy="385320"/>
            </a:xfrm>
          </p:grpSpPr>
          <p:sp>
            <p:nvSpPr>
              <p:cNvPr id="5" name="TextBox 4">
                <a:extLst>
                  <a:ext uri="{FF2B5EF4-FFF2-40B4-BE49-F238E27FC236}">
                    <a16:creationId xmlns:a16="http://schemas.microsoft.com/office/drawing/2014/main" id="{0BE164AC-2899-DFE4-B460-8D97F35992DD}"/>
                  </a:ext>
                </a:extLst>
              </p:cNvPr>
              <p:cNvSpPr txBox="1"/>
              <p:nvPr/>
            </p:nvSpPr>
            <p:spPr>
              <a:xfrm>
                <a:off x="6476942" y="6137886"/>
                <a:ext cx="2021940" cy="338554"/>
              </a:xfrm>
              <a:prstGeom prst="rect">
                <a:avLst/>
              </a:prstGeom>
              <a:noFill/>
            </p:spPr>
            <p:txBody>
              <a:bodyPr wrap="square">
                <a:spAutoFit/>
              </a:bodyPr>
              <a:lstStyle/>
              <a:p>
                <a:pPr algn="l" rtl="0"/>
                <a:r>
                  <a:rPr lang="es" sz="1600" b="0" i="0" u="none" baseline="0">
                    <a:solidFill>
                      <a:schemeClr val="tx1"/>
                    </a:solidFill>
                    <a:latin typeface="Arial Nova" panose="020B0504020202020204" pitchFamily="34" charset="0"/>
                    <a:cs typeface="+mn-cs"/>
                    <a:sym typeface="Arial" panose="020B0604020202020204" pitchFamily="34" charset="0"/>
                  </a:rPr>
                  <a:t>: @cadrim_ifrc</a:t>
                </a:r>
                <a:endParaRPr lang="es" sz="1600" dirty="0">
                  <a:solidFill>
                    <a:schemeClr val="tx1"/>
                  </a:solidFill>
                  <a:latin typeface="Arial Nova" panose="020B0504020202020204" pitchFamily="34" charset="0"/>
                  <a:cs typeface="+mn-cs"/>
                  <a:sym typeface="Arial" panose="020B0604020202020204" pitchFamily="34"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9B1C739D-AA70-2F3F-267C-2E95BE3152CD}"/>
                  </a:ext>
                </a:extLst>
              </p:cNvPr>
              <p:cNvPicPr>
                <a:picLocks noChangeAspect="1"/>
              </p:cNvPicPr>
              <p:nvPr/>
            </p:nvPicPr>
            <p:blipFill>
              <a:blip r:embed="rId5"/>
              <a:stretch>
                <a:fillRect/>
              </a:stretch>
            </p:blipFill>
            <p:spPr>
              <a:xfrm>
                <a:off x="6117198" y="6121566"/>
                <a:ext cx="385320" cy="385320"/>
              </a:xfrm>
              <a:prstGeom prst="rect">
                <a:avLst/>
              </a:prstGeom>
            </p:spPr>
          </p:pic>
        </p:grpSp>
        <p:grpSp>
          <p:nvGrpSpPr>
            <p:cNvPr id="18" name="Group 17">
              <a:extLst>
                <a:ext uri="{FF2B5EF4-FFF2-40B4-BE49-F238E27FC236}">
                  <a16:creationId xmlns:a16="http://schemas.microsoft.com/office/drawing/2014/main" id="{302D0DA9-E2D1-0ABD-4E68-46C237430726}"/>
                </a:ext>
              </a:extLst>
            </p:cNvPr>
            <p:cNvGrpSpPr/>
            <p:nvPr/>
          </p:nvGrpSpPr>
          <p:grpSpPr>
            <a:xfrm>
              <a:off x="9772023" y="6150081"/>
              <a:ext cx="3166301" cy="380403"/>
              <a:chOff x="8735549" y="6159657"/>
              <a:chExt cx="3166301" cy="380403"/>
            </a:xfrm>
          </p:grpSpPr>
          <p:sp>
            <p:nvSpPr>
              <p:cNvPr id="6" name="TextBox 5">
                <a:extLst>
                  <a:ext uri="{FF2B5EF4-FFF2-40B4-BE49-F238E27FC236}">
                    <a16:creationId xmlns:a16="http://schemas.microsoft.com/office/drawing/2014/main" id="{85D5FD7C-BCEA-7094-F0CE-F4104ADBE4B1}"/>
                  </a:ext>
                </a:extLst>
              </p:cNvPr>
              <p:cNvSpPr txBox="1"/>
              <p:nvPr/>
            </p:nvSpPr>
            <p:spPr>
              <a:xfrm>
                <a:off x="9130726" y="6159657"/>
                <a:ext cx="2771124" cy="338554"/>
              </a:xfrm>
              <a:prstGeom prst="rect">
                <a:avLst/>
              </a:prstGeom>
              <a:noFill/>
            </p:spPr>
            <p:txBody>
              <a:bodyPr wrap="square">
                <a:spAutoFit/>
              </a:bodyPr>
              <a:lstStyle/>
              <a:p>
                <a:pPr algn="l" rtl="0"/>
                <a:r>
                  <a:rPr lang="es" sz="1600" b="0" i="0" u="none" baseline="0">
                    <a:solidFill>
                      <a:schemeClr val="tx1"/>
                    </a:solidFill>
                    <a:latin typeface="Arial Nova" panose="020B0504020202020204" pitchFamily="34" charset="0"/>
                    <a:cs typeface="+mn-cs"/>
                    <a:sym typeface="Arial" panose="020B0604020202020204" pitchFamily="34" charset="0"/>
                  </a:rPr>
                  <a:t>: @CADRIM_IFRC</a:t>
                </a:r>
                <a:endParaRPr lang="es" sz="1600" dirty="0">
                  <a:solidFill>
                    <a:schemeClr val="tx1"/>
                  </a:solidFill>
                  <a:latin typeface="Arial Nova" panose="020B0504020202020204" pitchFamily="34" charset="0"/>
                  <a:cs typeface="+mn-cs"/>
                  <a:sym typeface="Arial" panose="020B0604020202020204" pitchFamily="34" charset="0"/>
                </a:endParaRPr>
              </a:p>
            </p:txBody>
          </p:sp>
          <p:pic>
            <p:nvPicPr>
              <p:cNvPr id="4098" name="Picture 2" descr="Twitter Logo, Social Media Logo, Self Adhesive Sticker, New Twitter Logo, X  Logo, X Sticker, New Twitter Brand (Pack of 16) (Circle, 50mm x 50mm)  (S10040) : Amazon.co.uk: Automotive">
                <a:extLst>
                  <a:ext uri="{FF2B5EF4-FFF2-40B4-BE49-F238E27FC236}">
                    <a16:creationId xmlns:a16="http://schemas.microsoft.com/office/drawing/2014/main" id="{A6F197DA-F7E9-FF2F-1F52-CC36D79DB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5549" y="6175329"/>
                <a:ext cx="364731" cy="36473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20" descr="A black and red logo&#10;&#10;Description automatically generated">
            <a:extLst>
              <a:ext uri="{FF2B5EF4-FFF2-40B4-BE49-F238E27FC236}">
                <a16:creationId xmlns:a16="http://schemas.microsoft.com/office/drawing/2014/main" id="{494809CE-999D-2282-2720-681DB1DA0C06}"/>
              </a:ext>
            </a:extLst>
          </p:cNvPr>
          <p:cNvPicPr>
            <a:picLocks noChangeAspect="1"/>
          </p:cNvPicPr>
          <p:nvPr/>
        </p:nvPicPr>
        <p:blipFill rotWithShape="1">
          <a:blip r:embed="rId7"/>
          <a:srcRect t="23625" b="23226"/>
          <a:stretch/>
        </p:blipFill>
        <p:spPr>
          <a:xfrm>
            <a:off x="4381713" y="3499371"/>
            <a:ext cx="2021940" cy="585657"/>
          </a:xfrm>
          <a:prstGeom prst="rect">
            <a:avLst/>
          </a:prstGeom>
        </p:spPr>
      </p:pic>
      <p:pic>
        <p:nvPicPr>
          <p:cNvPr id="23" name="Picture 22" descr="A black and red logo&#10;&#10;Description automatically generated">
            <a:extLst>
              <a:ext uri="{FF2B5EF4-FFF2-40B4-BE49-F238E27FC236}">
                <a16:creationId xmlns:a16="http://schemas.microsoft.com/office/drawing/2014/main" id="{ACC4DB1A-340E-52B7-FA31-973CB8DEAEEE}"/>
              </a:ext>
            </a:extLst>
          </p:cNvPr>
          <p:cNvPicPr>
            <a:picLocks noChangeAspect="1"/>
          </p:cNvPicPr>
          <p:nvPr/>
        </p:nvPicPr>
        <p:blipFill>
          <a:blip r:embed="rId8"/>
          <a:stretch>
            <a:fillRect/>
          </a:stretch>
        </p:blipFill>
        <p:spPr>
          <a:xfrm>
            <a:off x="4381713" y="240081"/>
            <a:ext cx="2250989" cy="101676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A16C55-BA20-D3CE-700B-1BD4B2483CF5}"/>
              </a:ext>
            </a:extLst>
          </p:cNvPr>
          <p:cNvSpPr/>
          <p:nvPr/>
        </p:nvSpPr>
        <p:spPr>
          <a:xfrm>
            <a:off x="0" y="0"/>
            <a:ext cx="12192000" cy="6858000"/>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 name="Google Shape;103;p2">
            <a:extLst>
              <a:ext uri="{FF2B5EF4-FFF2-40B4-BE49-F238E27FC236}">
                <a16:creationId xmlns:a16="http://schemas.microsoft.com/office/drawing/2014/main" id="{327130A8-E259-AD8E-EE58-7479C8ECE1B1}"/>
              </a:ext>
            </a:extLst>
          </p:cNvPr>
          <p:cNvSpPr/>
          <p:nvPr/>
        </p:nvSpPr>
        <p:spPr>
          <a:xfrm>
            <a:off x="957444" y="575431"/>
            <a:ext cx="697751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s" sz="4000" b="1" i="0" u="none" strike="noStrike" cap="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Agradecimientos</a:t>
            </a:r>
            <a:endParaRPr lang="es" sz="4000" b="0" i="0" u="none" strike="noStrike" cap="none"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 name="TextBox 2">
            <a:extLst>
              <a:ext uri="{FF2B5EF4-FFF2-40B4-BE49-F238E27FC236}">
                <a16:creationId xmlns:a16="http://schemas.microsoft.com/office/drawing/2014/main" id="{A34BD614-2D36-8D9F-4C10-13F12C5C2EE3}"/>
              </a:ext>
            </a:extLst>
          </p:cNvPr>
          <p:cNvSpPr txBox="1"/>
          <p:nvPr/>
        </p:nvSpPr>
        <p:spPr>
          <a:xfrm>
            <a:off x="957444" y="1574800"/>
            <a:ext cx="10431916" cy="2108269"/>
          </a:xfrm>
          <a:prstGeom prst="rect">
            <a:avLst/>
          </a:prstGeom>
          <a:noFill/>
        </p:spPr>
        <p:txBody>
          <a:bodyPr wrap="square" rtlCol="0">
            <a:spAutoFit/>
          </a:bodyPr>
          <a:lstStyle/>
          <a:p>
            <a:pPr algn="l" rtl="0">
              <a:spcAft>
                <a:spcPts val="600"/>
              </a:spcAft>
            </a:pPr>
            <a:r>
              <a:rPr lang="es" sz="1800" b="0" i="0" u="none" baseline="0">
                <a:solidFill>
                  <a:schemeClr val="lt1">
                    <a:lumMod val="100000"/>
                  </a:schemeClr>
                </a:solidFill>
                <a:effectLst/>
                <a:latin typeface="Open sans" panose="020B0606030504020204" pitchFamily="34" charset="0"/>
                <a:ea typeface="Open sans" panose="020B0606030504020204" pitchFamily="34" charset="0"/>
                <a:cs typeface="+mn-cs"/>
                <a:sym typeface="Arial" panose="020B0604020202020204" pitchFamily="34" charset="0"/>
              </a:rPr>
              <a:t>Agradecemos a la Cruz Roja de Belice, a la Cruz Roja de Granada, a la Cruz Roja de Guyana, a la Cruz Roja de Jamaica, a la Cruz Roja de San Vicente y las Granadinas, a la Cruz Roja de Trinidad y Tobago y a la Agencia para el Manejo de Emergencias por Desastres en el Caribe (CDEMA) su compromiso de colaboración con el Centro de Referencia para la Gestión del Riesgo de Desastres en el Caribe (CADRIM). Juntos, examinamos y revisamos el material de formación de los CDRT, para hacerlos más adecuados y eficaces en la formación de respuesta a desastres. Su dedicación ejemplifica el espíritu de cooperación dentro de la comunidad humanitaria, y apreciamos profundamente sus inestimables contribuciones.</a:t>
            </a:r>
            <a:endParaRPr lang="es"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6" name="Rectangle 5">
            <a:extLst>
              <a:ext uri="{FF2B5EF4-FFF2-40B4-BE49-F238E27FC236}">
                <a16:creationId xmlns:a16="http://schemas.microsoft.com/office/drawing/2014/main" id="{EA723B28-181C-0BAA-8478-5FCB614B4E49}"/>
              </a:ext>
            </a:extLst>
          </p:cNvPr>
          <p:cNvSpPr/>
          <p:nvPr/>
        </p:nvSpPr>
        <p:spPr>
          <a:xfrm>
            <a:off x="0" y="4439758"/>
            <a:ext cx="12192000" cy="193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nvGrpSpPr>
          <p:cNvPr id="8" name="Group 7">
            <a:extLst>
              <a:ext uri="{FF2B5EF4-FFF2-40B4-BE49-F238E27FC236}">
                <a16:creationId xmlns:a16="http://schemas.microsoft.com/office/drawing/2014/main" id="{9E0867B5-9407-5DD8-F64E-03EA64C371BD}"/>
              </a:ext>
            </a:extLst>
          </p:cNvPr>
          <p:cNvGrpSpPr/>
          <p:nvPr/>
        </p:nvGrpSpPr>
        <p:grpSpPr>
          <a:xfrm>
            <a:off x="471889" y="4737441"/>
            <a:ext cx="11441776" cy="1298168"/>
            <a:chOff x="471889" y="4737441"/>
            <a:chExt cx="11441776" cy="1298168"/>
          </a:xfrm>
        </p:grpSpPr>
        <p:pic>
          <p:nvPicPr>
            <p:cNvPr id="2050" name="Picture 2" descr="Caribbean Disaster Emergency Management Agency (CDEMA) - EECentre">
              <a:extLst>
                <a:ext uri="{FF2B5EF4-FFF2-40B4-BE49-F238E27FC236}">
                  <a16:creationId xmlns:a16="http://schemas.microsoft.com/office/drawing/2014/main" id="{EB6528CF-10BF-13D5-1DE5-456BE8FC0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4752" y="5014832"/>
              <a:ext cx="2398913" cy="828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lize Red Cross Society">
              <a:extLst>
                <a:ext uri="{FF2B5EF4-FFF2-40B4-BE49-F238E27FC236}">
                  <a16:creationId xmlns:a16="http://schemas.microsoft.com/office/drawing/2014/main" id="{0B2FE72C-F7C6-22BE-CE9A-D880C9A8D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89" y="4850744"/>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nada Red Cross Society">
              <a:extLst>
                <a:ext uri="{FF2B5EF4-FFF2-40B4-BE49-F238E27FC236}">
                  <a16:creationId xmlns:a16="http://schemas.microsoft.com/office/drawing/2014/main" id="{425CE8EE-560D-B871-A9C5-0D1ECD25E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740" y="4908320"/>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Guyana Red Cross Society">
              <a:extLst>
                <a:ext uri="{FF2B5EF4-FFF2-40B4-BE49-F238E27FC236}">
                  <a16:creationId xmlns:a16="http://schemas.microsoft.com/office/drawing/2014/main" id="{31F45285-9BA9-D5C7-95E0-7874859CC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414" y="4902024"/>
              <a:ext cx="1076345"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ur Today">
              <a:extLst>
                <a:ext uri="{FF2B5EF4-FFF2-40B4-BE49-F238E27FC236}">
                  <a16:creationId xmlns:a16="http://schemas.microsoft.com/office/drawing/2014/main" id="{84EA7283-075B-9299-FA26-9E7B99782F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274" y="4997457"/>
              <a:ext cx="1272551" cy="86369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 Vincent and the Grenadines Red Cross Headquarters">
              <a:extLst>
                <a:ext uri="{FF2B5EF4-FFF2-40B4-BE49-F238E27FC236}">
                  <a16:creationId xmlns:a16="http://schemas.microsoft.com/office/drawing/2014/main" id="{8817BF5E-D003-7EAC-93C6-FF68A0D263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930" t="11270" r="34569" b="19943"/>
            <a:stretch/>
          </p:blipFill>
          <p:spPr bwMode="auto">
            <a:xfrm>
              <a:off x="6543438" y="4737441"/>
              <a:ext cx="1263761" cy="12981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amp;T Red Cross warns of fraudsters | Loop Trinidad &amp; Tobago">
              <a:extLst>
                <a:ext uri="{FF2B5EF4-FFF2-40B4-BE49-F238E27FC236}">
                  <a16:creationId xmlns:a16="http://schemas.microsoft.com/office/drawing/2014/main" id="{775C70FE-67E4-A020-2B51-414CF1E3B9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284" r="17217"/>
            <a:stretch/>
          </p:blipFill>
          <p:spPr bwMode="auto">
            <a:xfrm>
              <a:off x="8047572" y="4864681"/>
              <a:ext cx="1263761" cy="10842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6879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
          <p:cNvSpPr/>
          <p:nvPr/>
        </p:nvSpPr>
        <p:spPr>
          <a:xfrm>
            <a:off x="0" y="0"/>
            <a:ext cx="121920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80" name="Google Shape;180;p2"/>
          <p:cNvSpPr/>
          <p:nvPr/>
        </p:nvSpPr>
        <p:spPr>
          <a:xfrm>
            <a:off x="633576" y="1741483"/>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s" sz="4000" b="1" i="0" u="none" strike="noStrike" cap="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Objetivos</a:t>
            </a:r>
            <a:endParaRPr lang="es" sz="4000" b="0" i="0" u="none" strike="noStrike" cap="none"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81" name="Google Shape;181;p2"/>
          <p:cNvSpPr/>
          <p:nvPr/>
        </p:nvSpPr>
        <p:spPr>
          <a:xfrm>
            <a:off x="1058408" y="2748002"/>
            <a:ext cx="10713083" cy="553957"/>
          </a:xfrm>
          <a:prstGeom prst="rect">
            <a:avLst/>
          </a:prstGeom>
          <a:noFill/>
          <a:ln>
            <a:noFill/>
          </a:ln>
        </p:spPr>
        <p:txBody>
          <a:bodyPr spcFirstLastPara="1" wrap="square" lIns="91425" tIns="45700" rIns="91425" bIns="45700" anchor="t" anchorCtr="0">
            <a:spAutoFit/>
          </a:bodyPr>
          <a:lstStyle/>
          <a:p>
            <a:pPr marL="342900" indent="-342900" algn="l" rtl="0">
              <a:lnSpc>
                <a:spcPct val="150000"/>
              </a:lnSpc>
              <a:buClr>
                <a:srgbClr val="F5333F"/>
              </a:buClr>
              <a:buSzPts val="2000"/>
              <a:buFont typeface="Noto Sans Symbols"/>
              <a:buChar char="✔"/>
            </a:pPr>
            <a:r>
              <a:rPr lang="es" sz="20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Comprender los fundamentos del triaje </a:t>
            </a:r>
            <a:endParaRPr lang="es"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182" name="Google Shape;182;p2"/>
          <p:cNvPicPr preferRelativeResize="0"/>
          <p:nvPr/>
        </p:nvPicPr>
        <p:blipFill rotWithShape="1">
          <a:blip r:embed="rId3">
            <a:alphaModFix/>
          </a:blip>
          <a:srcRect/>
          <a:stretch/>
        </p:blipFill>
        <p:spPr>
          <a:xfrm>
            <a:off x="633576" y="519479"/>
            <a:ext cx="1067378" cy="9233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6" name="Google Shape;796;p40"/>
          <p:cNvSpPr/>
          <p:nvPr/>
        </p:nvSpPr>
        <p:spPr>
          <a:xfrm>
            <a:off x="0"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97" name="Google Shape;797;p40"/>
          <p:cNvSpPr txBox="1"/>
          <p:nvPr/>
        </p:nvSpPr>
        <p:spPr>
          <a:xfrm>
            <a:off x="400050" y="883849"/>
            <a:ext cx="3543299" cy="508495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¿Qué es el triaje?</a:t>
            </a:r>
          </a:p>
          <a:p>
            <a:pPr marL="0" marR="0" lvl="0" indent="0" algn="l" rtl="0">
              <a:lnSpc>
                <a:spcPct val="90000"/>
              </a:lnSpc>
              <a:spcBef>
                <a:spcPts val="0"/>
              </a:spcBef>
              <a:spcAft>
                <a:spcPts val="0"/>
              </a:spcAft>
              <a:buClr>
                <a:schemeClr val="lt1"/>
              </a:buClr>
              <a:buSzPts val="3600"/>
              <a:buFont typeface="Arial"/>
              <a:buNone/>
            </a:pP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es"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600"/>
              </a:spcAft>
              <a:buClr>
                <a:schemeClr val="lt1"/>
              </a:buClr>
              <a:buSzPts val="1800"/>
              <a:buFont typeface="Arial"/>
              <a:buNone/>
            </a:pPr>
            <a:r>
              <a:rPr lang="es" sz="22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Se evalúa a las víctimas, se las clasifica según la inmediatez del tratamiento necesario y se las prepara para un tratamiento inmediato o diferido.</a:t>
            </a:r>
            <a:endParaRPr lang="es" sz="2200" dirty="0">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3" name="Picture 2" descr="A group of people around a person lying in a hammock&#10;&#10;Description automatically generated">
            <a:extLst>
              <a:ext uri="{FF2B5EF4-FFF2-40B4-BE49-F238E27FC236}">
                <a16:creationId xmlns:a16="http://schemas.microsoft.com/office/drawing/2014/main" id="{C9FA0B3C-E2F4-5C81-DB19-79A1659D5578}"/>
              </a:ext>
            </a:extLst>
          </p:cNvPr>
          <p:cNvPicPr>
            <a:picLocks noChangeAspect="1"/>
          </p:cNvPicPr>
          <p:nvPr/>
        </p:nvPicPr>
        <p:blipFill>
          <a:blip r:embed="rId3"/>
          <a:stretch>
            <a:fillRect/>
          </a:stretch>
        </p:blipFill>
        <p:spPr>
          <a:xfrm>
            <a:off x="4194578" y="0"/>
            <a:ext cx="7997421"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6" name="Google Shape;796;p40"/>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97" name="Google Shape;797;p40"/>
          <p:cNvSpPr txBox="1"/>
          <p:nvPr/>
        </p:nvSpPr>
        <p:spPr>
          <a:xfrm>
            <a:off x="779723" y="626126"/>
            <a:ext cx="3204448" cy="508495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s" sz="36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Tratamiento del Triaje S.T.A.R.T</a:t>
            </a:r>
            <a:endParaRPr lang="es"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 name="Google Shape;758;p38">
            <a:extLst>
              <a:ext uri="{FF2B5EF4-FFF2-40B4-BE49-F238E27FC236}">
                <a16:creationId xmlns:a16="http://schemas.microsoft.com/office/drawing/2014/main" id="{DB2B54AE-16EC-10F6-1B52-272D69998E8C}"/>
              </a:ext>
            </a:extLst>
          </p:cNvPr>
          <p:cNvSpPr txBox="1"/>
          <p:nvPr/>
        </p:nvSpPr>
        <p:spPr>
          <a:xfrm>
            <a:off x="4990775" y="816898"/>
            <a:ext cx="6983511" cy="2343165"/>
          </a:xfrm>
          <a:prstGeom prst="rect">
            <a:avLst/>
          </a:prstGeom>
          <a:noFill/>
          <a:ln>
            <a:noFill/>
          </a:ln>
        </p:spPr>
        <p:txBody>
          <a:bodyPr spcFirstLastPara="1" wrap="square" lIns="91425" tIns="45700" rIns="91425" bIns="45700" anchor="t" anchorCtr="0">
            <a:spAutoFit/>
          </a:bodyPr>
          <a:lstStyle/>
          <a:p>
            <a:pPr marL="342900" marR="0" lvl="0" indent="-342900" algn="l" rtl="0">
              <a:lnSpc>
                <a:spcPct val="90000"/>
              </a:lnSpc>
              <a:spcBef>
                <a:spcPts val="0"/>
              </a:spcBef>
              <a:spcAft>
                <a:spcPts val="0"/>
              </a:spcAft>
              <a:buFont typeface="Wingdings" panose="05000000000000000000" pitchFamily="2" charset="2"/>
              <a:buChar char="§"/>
            </a:pP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Wingdings" panose="05000000000000000000" pitchFamily="2" charset="2"/>
              <a:buChar char="§"/>
              <a:tabLst/>
              <a:defRPr/>
            </a:pPr>
            <a:r>
              <a:rPr kumimoji="0" lang="es" sz="2400" b="0" i="0"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Tratamiento de afecciones potencialmente mortales como obstrucción de las vías respiratorias, hemorragias y </a:t>
            </a:r>
            <a:r>
              <a:rPr kumimoji="0" lang="es" sz="2400" b="0" i="1"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shock</a:t>
            </a: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Wingdings" panose="05000000000000000000" pitchFamily="2" charset="2"/>
              <a:buChar char="§"/>
              <a:tabLst/>
              <a:defRPr/>
            </a:pPr>
            <a:r>
              <a:rPr kumimoji="0" lang="es" sz="2400" b="0" i="0"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Tratamiento de otras afecciones menos urgentes</a:t>
            </a:r>
            <a:endParaRPr kumimoji="0" lang="es" altLang="en-US" sz="2400" b="0" i="0" u="none" strike="noStrike" kern="0" cap="none" normalizeH="0" baseline="0" noProof="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p:txBody>
      </p:sp>
      <p:sp>
        <p:nvSpPr>
          <p:cNvPr id="3" name="TextBox 2">
            <a:extLst>
              <a:ext uri="{FF2B5EF4-FFF2-40B4-BE49-F238E27FC236}">
                <a16:creationId xmlns:a16="http://schemas.microsoft.com/office/drawing/2014/main" id="{C55D6AAF-ADE7-7B06-5359-D0FD73E47AFB}"/>
              </a:ext>
            </a:extLst>
          </p:cNvPr>
          <p:cNvSpPr txBox="1"/>
          <p:nvPr/>
        </p:nvSpPr>
        <p:spPr>
          <a:xfrm>
            <a:off x="4990775" y="3458452"/>
            <a:ext cx="7070596" cy="3462486"/>
          </a:xfrm>
          <a:prstGeom prst="rect">
            <a:avLst/>
          </a:prstGeom>
          <a:noFill/>
        </p:spPr>
        <p:txBody>
          <a:bodyPr wrap="square" rtlCol="0">
            <a:spAutoFit/>
          </a:bodyPr>
          <a:lstStyle/>
          <a:p>
            <a:pPr marL="457200" marR="0" lvl="0" indent="-342900" algn="ctr" defTabSz="914400" rtl="0" eaLnBrk="1" fontAlgn="auto" latinLnBrk="0" hangingPunct="1">
              <a:lnSpc>
                <a:spcPct val="150000"/>
              </a:lnSpc>
              <a:spcBef>
                <a:spcPts val="1000"/>
              </a:spcBef>
              <a:spcAft>
                <a:spcPts val="0"/>
              </a:spcAft>
              <a:buClr>
                <a:srgbClr val="000000"/>
              </a:buClr>
              <a:buSzPts val="1800"/>
              <a:buFont typeface="Arial" panose="020B0604020202020204" pitchFamily="34" charset="0"/>
              <a:buNone/>
              <a:tabLst/>
              <a:defRPr/>
            </a:pPr>
            <a:r>
              <a:rPr kumimoji="0" lang="es" sz="2400" b="0" i="1"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Proporcionar el mayor bien para el mayor número llevando a cabo </a:t>
            </a:r>
          </a:p>
          <a:p>
            <a:pPr marL="457200" marR="0" lvl="0" indent="-342900" algn="ctr" defTabSz="914400" rtl="0" eaLnBrk="1" fontAlgn="auto" latinLnBrk="0" hangingPunct="1">
              <a:lnSpc>
                <a:spcPct val="150000"/>
              </a:lnSpc>
              <a:spcBef>
                <a:spcPts val="1000"/>
              </a:spcBef>
              <a:spcAft>
                <a:spcPts val="0"/>
              </a:spcAft>
              <a:buClr>
                <a:srgbClr val="000000"/>
              </a:buClr>
              <a:buSzPts val="1800"/>
              <a:buFont typeface="Arial" panose="020B0604020202020204" pitchFamily="34" charset="0"/>
              <a:buNone/>
              <a:tabLst/>
              <a:defRPr/>
            </a:pPr>
            <a:r>
              <a:rPr kumimoji="0" lang="es" sz="2400" b="1" i="1" u="none" strike="noStrike" kern="0" cap="none" normalizeH="0" baseline="0" dirty="0">
                <a:ln>
                  <a:noFill/>
                </a:ln>
                <a:solidFill>
                  <a:srgbClr val="FF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S</a:t>
            </a:r>
            <a:r>
              <a:rPr kumimoji="0" lang="es" sz="2400" b="0" i="1"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imple </a:t>
            </a:r>
            <a:r>
              <a:rPr kumimoji="0" lang="es" sz="2400" b="1" i="1" u="none" strike="noStrike" kern="0" cap="none" normalizeH="0" baseline="0" dirty="0">
                <a:ln>
                  <a:noFill/>
                </a:ln>
                <a:solidFill>
                  <a:srgbClr val="FF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T</a:t>
            </a:r>
            <a:r>
              <a:rPr kumimoji="0" lang="es" sz="2400" b="0" i="1"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riage </a:t>
            </a:r>
            <a:r>
              <a:rPr kumimoji="0" lang="es" sz="2400" b="1" i="1" u="none" strike="noStrike" kern="0" cap="none" normalizeH="0" baseline="0" dirty="0">
                <a:ln>
                  <a:noFill/>
                </a:ln>
                <a:solidFill>
                  <a:srgbClr val="FF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A</a:t>
            </a:r>
            <a:r>
              <a:rPr kumimoji="0" lang="es" sz="2400" b="0" i="1"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nd </a:t>
            </a:r>
            <a:r>
              <a:rPr lang="es" sz="2400" b="1" i="1" dirty="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rPr>
              <a:t>R</a:t>
            </a:r>
            <a:r>
              <a:rPr kumimoji="0" lang="es" sz="2400" b="0" i="1"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apid </a:t>
            </a:r>
            <a:r>
              <a:rPr kumimoji="0" lang="es" sz="2400" b="1" i="1" u="none" strike="noStrike" kern="0" cap="none" normalizeH="0" baseline="0" dirty="0">
                <a:ln>
                  <a:noFill/>
                </a:ln>
                <a:solidFill>
                  <a:srgbClr val="FF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T</a:t>
            </a:r>
            <a:r>
              <a:rPr kumimoji="0" lang="es" sz="2400" b="0" i="1"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reatment</a:t>
            </a:r>
            <a:r>
              <a:rPr kumimoji="0" lang="es" sz="2400" b="0" i="0"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 	</a:t>
            </a:r>
            <a:r>
              <a:rPr kumimoji="0" lang="es" sz="2400" b="0" i="0" u="none" strike="noStrike" kern="0" cap="none" normalizeH="0" baseline="0" dirty="0">
                <a:ln>
                  <a:noFill/>
                </a:ln>
                <a:effectLst/>
                <a:uLnTx/>
                <a:uFillTx/>
                <a:latin typeface="Open sans" panose="020B0606030504020204" pitchFamily="34" charset="0"/>
                <a:ea typeface="Open sans" panose="020B0606030504020204" pitchFamily="34" charset="0"/>
                <a:cs typeface="+mn-cs"/>
                <a:sym typeface="Calibri" panose="020F0502020204030204" pitchFamily="34" charset="0"/>
              </a:rPr>
              <a:t> </a:t>
            </a:r>
          </a:p>
          <a:p>
            <a:pPr marL="457200" marR="0" lvl="0" indent="-342900" algn="ctr" defTabSz="914400" rtl="0" eaLnBrk="1" fontAlgn="auto" latinLnBrk="0" hangingPunct="1">
              <a:lnSpc>
                <a:spcPct val="150000"/>
              </a:lnSpc>
              <a:spcBef>
                <a:spcPts val="1000"/>
              </a:spcBef>
              <a:spcAft>
                <a:spcPts val="0"/>
              </a:spcAft>
              <a:buClr>
                <a:srgbClr val="000000"/>
              </a:buClr>
              <a:buSzPts val="1800"/>
              <a:buFont typeface="Arial" panose="020B0604020202020204" pitchFamily="34" charset="0"/>
              <a:buNone/>
              <a:tabLst/>
              <a:defRPr/>
            </a:pPr>
            <a:r>
              <a:rPr kumimoji="0" lang="es" sz="2400" b="0" i="0" u="none" strike="noStrike" kern="0" cap="none" normalizeH="0" baseline="0" dirty="0">
                <a:ln>
                  <a:noFill/>
                </a:ln>
                <a:effectLst/>
                <a:uLnTx/>
                <a:uFillTx/>
                <a:latin typeface="Open sans" panose="020B0606030504020204" pitchFamily="34" charset="0"/>
                <a:ea typeface="Open sans" panose="020B0606030504020204" pitchFamily="34" charset="0"/>
                <a:cs typeface="+mn-cs"/>
                <a:sym typeface="Calibri" panose="020F0502020204030204" pitchFamily="34" charset="0"/>
              </a:rPr>
              <a:t>(Triaje simple y tratamiento rápido)</a:t>
            </a:r>
          </a:p>
          <a:p>
            <a:pPr marL="457200" marR="0" lvl="0" indent="-342900" algn="ctr" defTabSz="914400" rtl="0" eaLnBrk="1" fontAlgn="auto" latinLnBrk="0" hangingPunct="1">
              <a:lnSpc>
                <a:spcPct val="150000"/>
              </a:lnSpc>
              <a:spcBef>
                <a:spcPts val="1000"/>
              </a:spcBef>
              <a:spcAft>
                <a:spcPts val="0"/>
              </a:spcAft>
              <a:buClr>
                <a:srgbClr val="000000"/>
              </a:buClr>
              <a:buSzPts val="1800"/>
              <a:buFont typeface="Arial" panose="020B0604020202020204" pitchFamily="34" charset="0"/>
              <a:buNone/>
              <a:tabLst/>
              <a:defRPr/>
            </a:pPr>
            <a:r>
              <a:rPr kumimoji="0" lang="es" sz="2400" b="1" i="0" u="none" strike="noStrike" kern="0" cap="none" normalizeH="0" baseline="0" dirty="0">
                <a:ln>
                  <a:noFill/>
                </a:ln>
                <a:solidFill>
                  <a:srgbClr val="FF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SISTEMA DE TRIAJE S.T.A.R.T.</a:t>
            </a:r>
          </a:p>
          <a:p>
            <a:endParaRPr lang="es" dirty="0"/>
          </a:p>
        </p:txBody>
      </p:sp>
    </p:spTree>
    <p:extLst>
      <p:ext uri="{BB962C8B-B14F-4D97-AF65-F5344CB8AC3E}">
        <p14:creationId xmlns:p14="http://schemas.microsoft.com/office/powerpoint/2010/main" val="1020033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272143" y="351408"/>
            <a:ext cx="3324497" cy="508495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s"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Establezca una zona de tratamiento médico</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4968784" y="1247973"/>
            <a:ext cx="6506935" cy="348604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endParaRPr lang="es" sz="200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defTabSz="914400" rtl="0" eaLnBrk="1" fontAlgn="auto" latinLnBrk="0" hangingPunct="1">
              <a:lnSpc>
                <a:spcPct val="90000"/>
              </a:lnSpc>
              <a:spcBef>
                <a:spcPts val="1000"/>
              </a:spcBef>
              <a:spcAft>
                <a:spcPts val="0"/>
              </a:spcAft>
              <a:buClr>
                <a:srgbClr val="F5333F"/>
              </a:buClr>
              <a:buSzPts val="1800"/>
              <a:buFont typeface="Wingdings" panose="05000000000000000000" pitchFamily="2" charset="2"/>
              <a:buChar char="§"/>
              <a:tabLst/>
              <a:defRPr/>
            </a:pPr>
            <a:r>
              <a:rPr kumimoji="0" lang="es" sz="2400" b="0" i="0" u="none" strike="noStrike" kern="0" cap="none" normalizeH="0" baseline="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Seleccione el lugar e instale la zona de tratamiento en cuanto se confirme la existencia de víctimas heridas.</a:t>
            </a:r>
          </a:p>
          <a:p>
            <a:pPr marL="114300" marR="0" lvl="0" algn="l" defTabSz="914400" rtl="0" eaLnBrk="1" fontAlgn="auto" latinLnBrk="0" hangingPunct="1">
              <a:lnSpc>
                <a:spcPct val="90000"/>
              </a:lnSpc>
              <a:spcBef>
                <a:spcPts val="1000"/>
              </a:spcBef>
              <a:spcAft>
                <a:spcPts val="0"/>
              </a:spcAft>
              <a:buClr>
                <a:srgbClr val="F5333F"/>
              </a:buClr>
              <a:buSzPts val="1800"/>
              <a:tabLst/>
              <a:defRPr/>
            </a:pPr>
            <a:endParaRPr kumimoji="0" lang="es" altLang="en-US" sz="2400" b="0" i="0" u="none" strike="noStrike" kern="0" cap="none" normalizeH="0" baseline="0" noProof="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342900" algn="l" defTabSz="914400" rtl="0" eaLnBrk="1" fontAlgn="auto" latinLnBrk="0" hangingPunct="1">
              <a:lnSpc>
                <a:spcPct val="90000"/>
              </a:lnSpc>
              <a:spcBef>
                <a:spcPts val="1000"/>
              </a:spcBef>
              <a:spcAft>
                <a:spcPts val="0"/>
              </a:spcAft>
              <a:buClr>
                <a:srgbClr val="F5333F"/>
              </a:buClr>
              <a:buSzPts val="1800"/>
              <a:buFont typeface="Wingdings" panose="05000000000000000000" pitchFamily="2" charset="2"/>
              <a:buChar char="§"/>
              <a:tabLst/>
              <a:defRPr/>
            </a:pPr>
            <a:r>
              <a:rPr kumimoji="0" lang="es" sz="2400" b="0" i="0" u="none" strike="noStrike" kern="0" cap="none" normalizeH="0" baseline="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Al determinar la mejor ubicación o ubicaciones para la zona de tratamiento, tenga en cuenta:</a:t>
            </a: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r>
              <a:rPr kumimoji="0" lang="es" sz="2400" b="0" i="0" u="none" strike="noStrike" kern="0" cap="none" normalizeH="0" baseline="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Seguridad de los rescatadores y las víctimas</a:t>
            </a: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r>
              <a:rPr kumimoji="0" lang="es" sz="2400" b="0" i="0" u="none" strike="noStrike" kern="0" cap="none" normalizeH="0" baseline="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Uso más eficaz de los recursos</a:t>
            </a:r>
          </a:p>
          <a:p>
            <a:pPr marL="0" marR="0" lvl="0" indent="0" algn="l" rtl="0">
              <a:lnSpc>
                <a:spcPct val="90000"/>
              </a:lnSpc>
              <a:spcBef>
                <a:spcPts val="0"/>
              </a:spcBef>
              <a:spcAft>
                <a:spcPts val="0"/>
              </a:spcAft>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1515928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16474"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83736" y="891341"/>
            <a:ext cx="3001729"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s"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Selección del área de tratamiento</a:t>
            </a:r>
            <a:endParaRPr lang="es" sz="3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3230880" y="1619605"/>
            <a:ext cx="4769526" cy="4529918"/>
          </a:xfrm>
          <a:prstGeom prst="rect">
            <a:avLst/>
          </a:prstGeom>
          <a:noFill/>
          <a:ln>
            <a:noFill/>
          </a:ln>
        </p:spPr>
        <p:txBody>
          <a:bodyPr spcFirstLastPara="1" wrap="square" lIns="91425" tIns="45700" rIns="91425" bIns="45700" anchor="t" anchorCtr="0">
            <a:spAutoFit/>
          </a:bodyPr>
          <a:lstStyle/>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r>
              <a:rPr kumimoji="0" lang="es" sz="2400" b="0" i="0" u="none" strike="noStrike" kern="0" cap="none" normalizeH="0" baseline="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En una zona segura, libre de peligros y escombros</a:t>
            </a: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endParaRPr kumimoji="0" lang="es" altLang="en-US" sz="2400" b="0" i="0" u="none" strike="noStrike" kern="0" cap="none"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r>
              <a:rPr kumimoji="0" lang="es" sz="2400" b="0" i="0" u="none" strike="noStrike" kern="0" cap="none" normalizeH="0" baseline="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Contra el viento, cuesta arriba y corriente arriba (si es posible) de la zona o zonas de peligro</a:t>
            </a: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endParaRPr kumimoji="0" lang="es" altLang="en-US" sz="2400" b="0" i="0" u="none" strike="noStrike" kern="0" cap="none"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r>
              <a:rPr kumimoji="0" lang="es" sz="2400" b="0" i="0" u="none" strike="noStrike" kern="0" cap="none" normalizeH="0" baseline="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Accesible mediante vehículos de transporte</a:t>
            </a:r>
          </a:p>
          <a:p>
            <a:pPr marL="571500" marR="0" lvl="1" algn="l" defTabSz="914400" rtl="0" eaLnBrk="1" fontAlgn="auto" latinLnBrk="0" hangingPunct="1">
              <a:lnSpc>
                <a:spcPct val="90000"/>
              </a:lnSpc>
              <a:spcBef>
                <a:spcPts val="500"/>
              </a:spcBef>
              <a:spcAft>
                <a:spcPts val="0"/>
              </a:spcAft>
              <a:buClr>
                <a:srgbClr val="F5333F"/>
              </a:buClr>
              <a:buSzPts val="1800"/>
              <a:tabLst/>
              <a:defRPr/>
            </a:pPr>
            <a:endParaRPr kumimoji="0" lang="es" altLang="en-US" sz="2400" b="0" i="0" u="none" strike="noStrike" kern="0" cap="none"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r>
              <a:rPr kumimoji="0" lang="es" sz="2400" b="0" i="0" u="none" strike="noStrike" kern="0" cap="none" normalizeH="0" baseline="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Ampliable </a:t>
            </a:r>
            <a:endParaRPr kumimoji="0" lang="es" altLang="en-US" sz="2400" b="0" i="0" u="none" strike="noStrike" kern="0" cap="none"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p:txBody>
      </p:sp>
      <p:pic>
        <p:nvPicPr>
          <p:cNvPr id="2" name="Picture 14" descr="4-18_TreatmentAreaSiteSelection_v2">
            <a:extLst>
              <a:ext uri="{FF2B5EF4-FFF2-40B4-BE49-F238E27FC236}">
                <a16:creationId xmlns:a16="http://schemas.microsoft.com/office/drawing/2014/main" id="{B51F02CD-950E-A475-096B-FD435F2C7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75" y="2038350"/>
            <a:ext cx="43656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AED4371-8FF5-E61B-89B3-33CD55245645}"/>
              </a:ext>
            </a:extLst>
          </p:cNvPr>
          <p:cNvSpPr txBox="1"/>
          <p:nvPr/>
        </p:nvSpPr>
        <p:spPr>
          <a:xfrm>
            <a:off x="3646329" y="720788"/>
            <a:ext cx="4354077" cy="640175"/>
          </a:xfrm>
          <a:prstGeom prst="rect">
            <a:avLst/>
          </a:prstGeom>
          <a:noFill/>
        </p:spPr>
        <p:txBody>
          <a:bodyPr wrap="none" rtlCol="0">
            <a:spAutoFit/>
          </a:bodyPr>
          <a:lstStyle/>
          <a:p>
            <a:pPr marL="457200" marR="0" lvl="0" indent="-342900" algn="ctr"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None/>
              <a:tabLst/>
              <a:defRPr/>
            </a:pPr>
            <a:r>
              <a:rPr kumimoji="0" lang="es" sz="2400" b="0" i="0" u="none" strike="noStrike" kern="0" cap="none" normalizeH="0" baseline="0">
                <a:ln>
                  <a:noFill/>
                </a:ln>
                <a:solidFill>
                  <a:srgbClr val="F5333F">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El lugar elegido debe ser: </a:t>
            </a:r>
            <a:endParaRPr kumimoji="0" lang="es" altLang="en-US" sz="2400" u="none" strike="noStrike" kern="0" cap="none" normalizeH="0" baseline="0" noProof="0">
              <a:ln>
                <a:noFill/>
              </a:ln>
              <a:solidFill>
                <a:srgbClr val="F5333F">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endParaRPr lang="es" dirty="0"/>
          </a:p>
        </p:txBody>
      </p:sp>
      <p:sp>
        <p:nvSpPr>
          <p:cNvPr id="4" name="ZoneTexte 3">
            <a:extLst>
              <a:ext uri="{FF2B5EF4-FFF2-40B4-BE49-F238E27FC236}">
                <a16:creationId xmlns:a16="http://schemas.microsoft.com/office/drawing/2014/main" id="{237673E8-3FDD-D449-580F-096D156142AD}"/>
              </a:ext>
            </a:extLst>
          </p:cNvPr>
          <p:cNvSpPr txBox="1"/>
          <p:nvPr/>
        </p:nvSpPr>
        <p:spPr>
          <a:xfrm>
            <a:off x="10009186" y="2035676"/>
            <a:ext cx="866078" cy="261610"/>
          </a:xfrm>
          <a:prstGeom prst="rect">
            <a:avLst/>
          </a:prstGeom>
          <a:solidFill>
            <a:schemeClr val="bg1"/>
          </a:solidFill>
        </p:spPr>
        <p:txBody>
          <a:bodyPr wrap="square" rtlCol="0">
            <a:spAutoFit/>
          </a:bodyPr>
          <a:lstStyle/>
          <a:p>
            <a:pPr algn="l" rtl="0"/>
            <a:r>
              <a:rPr lang="es" sz="1100" b="0" i="0" u="none" baseline="0">
                <a:latin typeface="Arial" panose="020B0604020202020204" pitchFamily="34" charset="0"/>
                <a:cs typeface="+mn-cs"/>
                <a:sym typeface="Arial" panose="020B0604020202020204" pitchFamily="34" charset="0"/>
              </a:rPr>
              <a:t>VIENTO</a:t>
            </a:r>
            <a:endParaRPr lang="es" dirty="0">
              <a:latin typeface="Arial" panose="020B0604020202020204" pitchFamily="34" charset="0"/>
              <a:cs typeface="+mn-cs"/>
              <a:sym typeface="Arial" panose="020B0604020202020204" pitchFamily="34" charset="0"/>
            </a:endParaRPr>
          </a:p>
        </p:txBody>
      </p:sp>
      <p:sp>
        <p:nvSpPr>
          <p:cNvPr id="5" name="ZoneTexte 4">
            <a:extLst>
              <a:ext uri="{FF2B5EF4-FFF2-40B4-BE49-F238E27FC236}">
                <a16:creationId xmlns:a16="http://schemas.microsoft.com/office/drawing/2014/main" id="{CF577722-3C1A-C00D-6CBB-08FA86EF103B}"/>
              </a:ext>
            </a:extLst>
          </p:cNvPr>
          <p:cNvSpPr txBox="1"/>
          <p:nvPr/>
        </p:nvSpPr>
        <p:spPr>
          <a:xfrm>
            <a:off x="8151915" y="4217843"/>
            <a:ext cx="931125" cy="261610"/>
          </a:xfrm>
          <a:prstGeom prst="rect">
            <a:avLst/>
          </a:prstGeom>
          <a:solidFill>
            <a:schemeClr val="bg1"/>
          </a:solidFill>
        </p:spPr>
        <p:txBody>
          <a:bodyPr wrap="square" rtlCol="0">
            <a:spAutoFit/>
          </a:bodyPr>
          <a:lstStyle/>
          <a:p>
            <a:pPr algn="l" rtl="0"/>
            <a:r>
              <a:rPr lang="es" sz="1100" b="0" i="0" u="none" baseline="0" dirty="0">
                <a:latin typeface="Arial" panose="020B0604020202020204" pitchFamily="34" charset="0"/>
                <a:cs typeface="+mn-cs"/>
                <a:sym typeface="Arial" panose="020B0604020202020204" pitchFamily="34" charset="0"/>
              </a:rPr>
              <a:t>PELIGRO</a:t>
            </a:r>
            <a:endParaRPr lang="es" dirty="0">
              <a:latin typeface="Arial" panose="020B0604020202020204" pitchFamily="34" charset="0"/>
              <a:cs typeface="+mn-cs"/>
              <a:sym typeface="Arial" panose="020B0604020202020204" pitchFamily="34" charset="0"/>
            </a:endParaRPr>
          </a:p>
        </p:txBody>
      </p:sp>
      <p:sp>
        <p:nvSpPr>
          <p:cNvPr id="6" name="ZoneTexte 5">
            <a:extLst>
              <a:ext uri="{FF2B5EF4-FFF2-40B4-BE49-F238E27FC236}">
                <a16:creationId xmlns:a16="http://schemas.microsoft.com/office/drawing/2014/main" id="{6354167A-34FA-1BD8-0DC6-0996F6F7D65C}"/>
              </a:ext>
            </a:extLst>
          </p:cNvPr>
          <p:cNvSpPr txBox="1"/>
          <p:nvPr/>
        </p:nvSpPr>
        <p:spPr>
          <a:xfrm>
            <a:off x="10647256" y="2971999"/>
            <a:ext cx="1544744" cy="261610"/>
          </a:xfrm>
          <a:prstGeom prst="rect">
            <a:avLst/>
          </a:prstGeom>
          <a:solidFill>
            <a:schemeClr val="bg1"/>
          </a:solidFill>
        </p:spPr>
        <p:txBody>
          <a:bodyPr wrap="square" rtlCol="0">
            <a:spAutoFit/>
          </a:bodyPr>
          <a:lstStyle/>
          <a:p>
            <a:pPr algn="l" rtl="0"/>
            <a:r>
              <a:rPr lang="es" sz="1100" b="0" i="0" u="none" baseline="0">
                <a:latin typeface="Arial" panose="020B0604020202020204" pitchFamily="34" charset="0"/>
                <a:cs typeface="+mn-cs"/>
                <a:sym typeface="Arial" panose="020B0604020202020204" pitchFamily="34" charset="0"/>
              </a:rPr>
              <a:t>LUGAR DE TRATAMIENTO</a:t>
            </a:r>
            <a:endParaRPr lang="es" dirty="0">
              <a:latin typeface="Arial" panose="020B0604020202020204" pitchFamily="34" charset="0"/>
              <a:cs typeface="+mn-cs"/>
              <a:sym typeface="Arial" panose="020B0604020202020204" pitchFamily="34" charset="0"/>
            </a:endParaRPr>
          </a:p>
        </p:txBody>
      </p:sp>
      <p:sp>
        <p:nvSpPr>
          <p:cNvPr id="7" name="ZoneTexte 6">
            <a:extLst>
              <a:ext uri="{FF2B5EF4-FFF2-40B4-BE49-F238E27FC236}">
                <a16:creationId xmlns:a16="http://schemas.microsoft.com/office/drawing/2014/main" id="{DD02EFF3-BF2B-43F5-E887-42706FA9E4AD}"/>
              </a:ext>
            </a:extLst>
          </p:cNvPr>
          <p:cNvSpPr txBox="1"/>
          <p:nvPr/>
        </p:nvSpPr>
        <p:spPr>
          <a:xfrm>
            <a:off x="7826375" y="4554850"/>
            <a:ext cx="4281889" cy="430887"/>
          </a:xfrm>
          <a:prstGeom prst="rect">
            <a:avLst/>
          </a:prstGeom>
          <a:solidFill>
            <a:schemeClr val="bg1"/>
          </a:solidFill>
        </p:spPr>
        <p:txBody>
          <a:bodyPr wrap="square" rtlCol="0">
            <a:spAutoFit/>
          </a:bodyPr>
          <a:lstStyle/>
          <a:p>
            <a:pPr algn="l" rtl="0"/>
            <a:r>
              <a:rPr lang="es" sz="1100" b="1" i="0" u="none" baseline="0">
                <a:latin typeface="Arial" panose="020B0604020202020204" pitchFamily="34" charset="0"/>
                <a:cs typeface="+mn-cs"/>
                <a:sym typeface="Arial" panose="020B0604020202020204" pitchFamily="34" charset="0"/>
              </a:rPr>
              <a:t>El lugar de tratamiento debe estar cuesta arriba y a contracorriente del peligro.</a:t>
            </a:r>
            <a:endParaRPr lang="es" b="1" dirty="0">
              <a:latin typeface="Arial" panose="020B0604020202020204" pitchFamily="34" charset="0"/>
              <a:cs typeface="+mn-cs"/>
              <a:sym typeface="Arial" panose="020B0604020202020204" pitchFamily="34" charset="0"/>
            </a:endParaRPr>
          </a:p>
        </p:txBody>
      </p:sp>
    </p:spTree>
    <p:extLst>
      <p:ext uri="{BB962C8B-B14F-4D97-AF65-F5344CB8AC3E}">
        <p14:creationId xmlns:p14="http://schemas.microsoft.com/office/powerpoint/2010/main" val="3023684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0"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173620" y="971350"/>
            <a:ext cx="3073733"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s" sz="36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Disposición de la zona de tratamiento</a:t>
            </a:r>
            <a:endParaRPr lang="es" sz="360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4364046" y="2165811"/>
            <a:ext cx="6959274" cy="2156447"/>
          </a:xfrm>
          <a:prstGeom prst="rect">
            <a:avLst/>
          </a:prstGeom>
          <a:noFill/>
          <a:ln>
            <a:noFill/>
          </a:ln>
        </p:spPr>
        <p:txBody>
          <a:bodyPr spcFirstLastPara="1" wrap="square" lIns="91425" tIns="45700" rIns="91425" bIns="45700" anchor="t" anchorCtr="0">
            <a:spAutoFit/>
          </a:bodyPr>
          <a:lstStyle/>
          <a:p>
            <a:pPr marL="571500" marR="0" lvl="0" indent="-457200" algn="l" defTabSz="914400" rtl="0" eaLnBrk="1" fontAlgn="auto" latinLnBrk="0" hangingPunct="1">
              <a:lnSpc>
                <a:spcPct val="90000"/>
              </a:lnSpc>
              <a:spcBef>
                <a:spcPts val="1000"/>
              </a:spcBef>
              <a:spcAft>
                <a:spcPts val="0"/>
              </a:spcAft>
              <a:buClr>
                <a:srgbClr val="F5333F"/>
              </a:buClr>
              <a:buSzPts val="1800"/>
              <a:buFont typeface="Arial" panose="020B0604020202020204" pitchFamily="34" charset="0"/>
              <a:buChar char="•"/>
              <a:tabLst/>
              <a:defRPr/>
            </a:pPr>
            <a:r>
              <a:rPr kumimoji="0" lang="es" sz="2800" b="0" i="0" u="none" strike="noStrike" kern="0" cap="none" normalizeH="0" baseline="0">
                <a:ln>
                  <a:noFill/>
                </a:ln>
                <a:solidFill>
                  <a:srgbClr val="000000"/>
                </a:solidFill>
                <a:effectLst/>
                <a:uLnTx/>
                <a:uFillTx/>
                <a:latin typeface="Calibri" panose="020F0502020204030204" pitchFamily="34" charset="0"/>
                <a:ea typeface="Calibri" panose="020F0502020204030204" pitchFamily="34" charset="0"/>
                <a:cs typeface="+mn-cs"/>
                <a:sym typeface="Calibri" panose="020F0502020204030204" pitchFamily="34" charset="0"/>
              </a:rPr>
              <a:t>«I» de atención Inmediata</a:t>
            </a:r>
          </a:p>
          <a:p>
            <a:pPr marL="571500" marR="0" lvl="0" indent="-457200" algn="l" defTabSz="914400" rtl="0" eaLnBrk="1" fontAlgn="auto" latinLnBrk="0" hangingPunct="1">
              <a:lnSpc>
                <a:spcPct val="90000"/>
              </a:lnSpc>
              <a:spcBef>
                <a:spcPts val="1000"/>
              </a:spcBef>
              <a:spcAft>
                <a:spcPts val="0"/>
              </a:spcAft>
              <a:buClr>
                <a:srgbClr val="F5333F"/>
              </a:buClr>
              <a:buSzPts val="1800"/>
              <a:buFont typeface="Arial" panose="020B0604020202020204" pitchFamily="34" charset="0"/>
              <a:buChar char="•"/>
              <a:tabLst/>
              <a:defRPr/>
            </a:pPr>
            <a:r>
              <a:rPr kumimoji="0" lang="es" sz="2800" b="0" i="0" u="none" strike="noStrike" kern="0" cap="none" normalizeH="0" baseline="0">
                <a:ln>
                  <a:noFill/>
                </a:ln>
                <a:solidFill>
                  <a:srgbClr val="000000"/>
                </a:solidFill>
                <a:effectLst/>
                <a:uLnTx/>
                <a:uFillTx/>
                <a:latin typeface="Calibri" panose="020F0502020204030204" pitchFamily="34" charset="0"/>
                <a:ea typeface="Calibri" panose="020F0502020204030204" pitchFamily="34" charset="0"/>
                <a:cs typeface="+mn-cs"/>
                <a:sym typeface="Calibri" panose="020F0502020204030204" pitchFamily="34" charset="0"/>
              </a:rPr>
              <a:t>«A» de atención Aplazada</a:t>
            </a:r>
          </a:p>
          <a:p>
            <a:pPr marL="571500" marR="0" lvl="0" indent="-457200" algn="l" defTabSz="914400" rtl="0" eaLnBrk="1" fontAlgn="auto" latinLnBrk="0" hangingPunct="1">
              <a:lnSpc>
                <a:spcPct val="90000"/>
              </a:lnSpc>
              <a:spcBef>
                <a:spcPts val="1000"/>
              </a:spcBef>
              <a:spcAft>
                <a:spcPts val="0"/>
              </a:spcAft>
              <a:buClr>
                <a:srgbClr val="F5333F"/>
              </a:buClr>
              <a:buSzPts val="1800"/>
              <a:buFont typeface="Arial" panose="020B0604020202020204" pitchFamily="34" charset="0"/>
              <a:buChar char="•"/>
              <a:tabLst/>
              <a:defRPr/>
            </a:pPr>
            <a:r>
              <a:rPr kumimoji="0" lang="es" sz="2800" b="0" i="0" u="none" strike="noStrike" kern="0" cap="none" normalizeH="0" baseline="0">
                <a:ln>
                  <a:noFill/>
                </a:ln>
                <a:solidFill>
                  <a:srgbClr val="000000">
                    <a:lumMod val="100000"/>
                  </a:srgbClr>
                </a:solidFill>
                <a:effectLst/>
                <a:uLnTx/>
                <a:uFillTx/>
                <a:latin typeface="Calibri" panose="020F0502020204030204" pitchFamily="34" charset="0"/>
                <a:ea typeface="Calibri" panose="020F0502020204030204" pitchFamily="34" charset="0"/>
                <a:cs typeface="+mn-cs"/>
                <a:sym typeface="Calibri" panose="020F0502020204030204" pitchFamily="34" charset="0"/>
              </a:rPr>
              <a:t>«L» de heridos Leves/heridos</a:t>
            </a:r>
            <a:r>
              <a:rPr lang="es" sz="2800" b="0" i="0" u="none" baseline="0">
                <a:solidFill>
                  <a:srgbClr val="000000">
                    <a:lumMod val="100000"/>
                  </a:srgbClr>
                </a:solidFill>
                <a:latin typeface="Calibri" panose="020F0502020204030204" pitchFamily="34" charset="0"/>
                <a:ea typeface="Calibri" panose="020F0502020204030204" pitchFamily="34" charset="0"/>
                <a:cs typeface="+mn-cs"/>
                <a:sym typeface="Calibri" panose="020F0502020204030204" pitchFamily="34" charset="0"/>
              </a:rPr>
              <a:t> </a:t>
            </a:r>
            <a:r>
              <a:rPr kumimoji="0" lang="es" sz="2800" b="0" i="0" u="none" strike="noStrike" kern="0" cap="none" normalizeH="0" baseline="0">
                <a:ln>
                  <a:noFill/>
                </a:ln>
                <a:solidFill>
                  <a:srgbClr val="000000">
                    <a:lumMod val="100000"/>
                  </a:srgbClr>
                </a:solidFill>
                <a:effectLst/>
                <a:uLnTx/>
                <a:uFillTx/>
                <a:latin typeface="Calibri" panose="020F0502020204030204" pitchFamily="34" charset="0"/>
                <a:ea typeface="Calibri" panose="020F0502020204030204" pitchFamily="34" charset="0"/>
                <a:cs typeface="+mn-cs"/>
                <a:sym typeface="Calibri" panose="020F0502020204030204" pitchFamily="34" charset="0"/>
              </a:rPr>
              <a:t>ambulantes</a:t>
            </a:r>
          </a:p>
          <a:p>
            <a:pPr marL="571500" marR="0" lvl="0" indent="-457200" algn="l" defTabSz="914400" rtl="0" eaLnBrk="1" fontAlgn="auto" latinLnBrk="0" hangingPunct="1">
              <a:lnSpc>
                <a:spcPct val="90000"/>
              </a:lnSpc>
              <a:spcBef>
                <a:spcPts val="1000"/>
              </a:spcBef>
              <a:spcAft>
                <a:spcPts val="0"/>
              </a:spcAft>
              <a:buClr>
                <a:srgbClr val="F5333F"/>
              </a:buClr>
              <a:buSzPts val="1800"/>
              <a:buFont typeface="Arial" panose="020B0604020202020204" pitchFamily="34" charset="0"/>
              <a:buChar char="•"/>
              <a:tabLst/>
              <a:defRPr/>
            </a:pPr>
            <a:r>
              <a:rPr kumimoji="0" lang="es" sz="2800" b="0" i="0" u="none" strike="noStrike" kern="0" cap="none" normalizeH="0" baseline="0">
                <a:ln>
                  <a:noFill/>
                </a:ln>
                <a:solidFill>
                  <a:srgbClr val="000000"/>
                </a:solidFill>
                <a:effectLst/>
                <a:uLnTx/>
                <a:uFillTx/>
                <a:latin typeface="Calibri" panose="020F0502020204030204" pitchFamily="34" charset="0"/>
                <a:ea typeface="Calibri" panose="020F0502020204030204" pitchFamily="34" charset="0"/>
                <a:cs typeface="+mn-cs"/>
                <a:sym typeface="Calibri" panose="020F0502020204030204" pitchFamily="34" charset="0"/>
              </a:rPr>
              <a:t>«MUERTO» para la morgue</a:t>
            </a:r>
            <a:endParaRPr kumimoji="0" lang="es" altLang="en-US" sz="2800" b="0" i="0" u="none" strike="noStrike" kern="0" cap="none"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sym typeface="Calibri" panose="020F0502020204030204" pitchFamily="34" charset="0"/>
            </a:endParaRPr>
          </a:p>
        </p:txBody>
      </p:sp>
      <p:sp>
        <p:nvSpPr>
          <p:cNvPr id="2" name="TextBox 1">
            <a:extLst>
              <a:ext uri="{FF2B5EF4-FFF2-40B4-BE49-F238E27FC236}">
                <a16:creationId xmlns:a16="http://schemas.microsoft.com/office/drawing/2014/main" id="{22720405-6FAC-1267-1BB9-718CDE0C5B91}"/>
              </a:ext>
            </a:extLst>
          </p:cNvPr>
          <p:cNvSpPr txBox="1"/>
          <p:nvPr/>
        </p:nvSpPr>
        <p:spPr>
          <a:xfrm>
            <a:off x="4535496" y="1119941"/>
            <a:ext cx="4705134" cy="800219"/>
          </a:xfrm>
          <a:prstGeom prst="rect">
            <a:avLst/>
          </a:prstGeom>
          <a:noFill/>
        </p:spPr>
        <p:txBody>
          <a:bodyPr wrap="none" rtlCol="0">
            <a:spAutoFit/>
          </a:bodyPr>
          <a:lstStyle/>
          <a:p>
            <a:pPr algn="l" rtl="0"/>
            <a:r>
              <a:rPr kumimoji="0" lang="es" sz="3200" b="1" i="0" u="none" strike="noStrike" kern="0" cap="none" normalizeH="0" baseline="0">
                <a:ln>
                  <a:noFill/>
                </a:ln>
                <a:solidFill>
                  <a:srgbClr val="F5333F"/>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Cuatro zonas de tratamiento:</a:t>
            </a:r>
          </a:p>
          <a:p>
            <a:endParaRPr lang="es" dirty="0"/>
          </a:p>
        </p:txBody>
      </p:sp>
    </p:spTree>
    <p:extLst>
      <p:ext uri="{BB962C8B-B14F-4D97-AF65-F5344CB8AC3E}">
        <p14:creationId xmlns:p14="http://schemas.microsoft.com/office/powerpoint/2010/main" val="1033113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16474"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0" y="719891"/>
            <a:ext cx="3230880"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s"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Registro del área de tratamiento de víctimas</a:t>
            </a:r>
            <a:endParaRPr lang="es" sz="3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graphicFrame>
        <p:nvGraphicFramePr>
          <p:cNvPr id="3" name="Table 2">
            <a:extLst>
              <a:ext uri="{FF2B5EF4-FFF2-40B4-BE49-F238E27FC236}">
                <a16:creationId xmlns:a16="http://schemas.microsoft.com/office/drawing/2014/main" id="{A574617B-5389-19C5-0E74-05983954D38E}"/>
              </a:ext>
            </a:extLst>
          </p:cNvPr>
          <p:cNvGraphicFramePr>
            <a:graphicFrameLocks noGrp="1"/>
          </p:cNvGraphicFramePr>
          <p:nvPr>
            <p:extLst>
              <p:ext uri="{D42A27DB-BD31-4B8C-83A1-F6EECF244321}">
                <p14:modId xmlns:p14="http://schemas.microsoft.com/office/powerpoint/2010/main" val="1171055743"/>
              </p:ext>
            </p:extLst>
          </p:nvPr>
        </p:nvGraphicFramePr>
        <p:xfrm>
          <a:off x="3966862" y="1039875"/>
          <a:ext cx="7463138" cy="5389550"/>
        </p:xfrm>
        <a:graphic>
          <a:graphicData uri="http://schemas.openxmlformats.org/drawingml/2006/table">
            <a:tbl>
              <a:tblPr firstRow="1" firstCol="1" bandRow="1"/>
              <a:tblGrid>
                <a:gridCol w="964347">
                  <a:extLst>
                    <a:ext uri="{9D8B030D-6E8A-4147-A177-3AD203B41FA5}">
                      <a16:colId xmlns:a16="http://schemas.microsoft.com/office/drawing/2014/main" val="4038774202"/>
                    </a:ext>
                  </a:extLst>
                </a:gridCol>
                <a:gridCol w="2085970">
                  <a:extLst>
                    <a:ext uri="{9D8B030D-6E8A-4147-A177-3AD203B41FA5}">
                      <a16:colId xmlns:a16="http://schemas.microsoft.com/office/drawing/2014/main" val="2085025266"/>
                    </a:ext>
                  </a:extLst>
                </a:gridCol>
                <a:gridCol w="2309468">
                  <a:extLst>
                    <a:ext uri="{9D8B030D-6E8A-4147-A177-3AD203B41FA5}">
                      <a16:colId xmlns:a16="http://schemas.microsoft.com/office/drawing/2014/main" val="3182441055"/>
                    </a:ext>
                  </a:extLst>
                </a:gridCol>
                <a:gridCol w="1117484">
                  <a:extLst>
                    <a:ext uri="{9D8B030D-6E8A-4147-A177-3AD203B41FA5}">
                      <a16:colId xmlns:a16="http://schemas.microsoft.com/office/drawing/2014/main" val="3726395129"/>
                    </a:ext>
                  </a:extLst>
                </a:gridCol>
                <a:gridCol w="985869">
                  <a:extLst>
                    <a:ext uri="{9D8B030D-6E8A-4147-A177-3AD203B41FA5}">
                      <a16:colId xmlns:a16="http://schemas.microsoft.com/office/drawing/2014/main" val="4247257569"/>
                    </a:ext>
                  </a:extLst>
                </a:gridCol>
              </a:tblGrid>
              <a:tr h="480724">
                <a:tc gridSpan="2">
                  <a:txBody>
                    <a:bodyPr/>
                    <a:lstStyle/>
                    <a:p>
                      <a:pPr marL="0" marR="0" algn="l" rtl="0">
                        <a:lnSpc>
                          <a:spcPct val="107000"/>
                        </a:lnSpc>
                        <a:spcBef>
                          <a:spcPts val="0"/>
                        </a:spcBef>
                        <a:spcAft>
                          <a:spcPts val="0"/>
                        </a:spcAft>
                      </a:pPr>
                      <a:r>
                        <a:rPr lang="es" sz="1300" b="1" i="0" u="none" kern="100" spc="0" baseline="0">
                          <a:effectLst/>
                          <a:latin typeface="Aptos" panose="020B0004020202020204" pitchFamily="34" charset="0"/>
                          <a:ea typeface="Aptos" panose="020B0004020202020204" pitchFamily="34" charset="0"/>
                          <a:cs typeface="+mn-cs"/>
                          <a:sym typeface="Arial" panose="020B0604020202020204" pitchFamily="34" charset="0"/>
                        </a:rPr>
                        <a:t>REGISTRO DEL ÁREA DE TRATAMIENTO DE VÍCTIMAS</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111856" marR="111856" marT="55928" marB="5592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
                    </a:p>
                  </a:txBody>
                  <a:tcPr/>
                </a:tc>
                <a:tc gridSpan="2">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CERTIFICADO</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111856" marR="111856" marT="55928" marB="5592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
                    </a:p>
                  </a:txBody>
                  <a:tcPr/>
                </a:tc>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FECHA</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0168468"/>
                  </a:ext>
                </a:extLst>
              </a:tr>
              <a:tr h="480724">
                <a:tc gridSpan="5">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Área de tratamiento/Localización</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111856" marR="111856" marT="55928" marB="5592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
                    </a:p>
                  </a:txBody>
                  <a:tcPr/>
                </a:tc>
                <a:tc hMerge="1">
                  <a:txBody>
                    <a:bodyPr/>
                    <a:lstStyle/>
                    <a:p>
                      <a:endParaRPr lang="es"/>
                    </a:p>
                  </a:txBody>
                  <a:tcPr/>
                </a:tc>
                <a:tc hMerge="1">
                  <a:txBody>
                    <a:bodyPr/>
                    <a:lstStyle/>
                    <a:p>
                      <a:endParaRPr lang="es"/>
                    </a:p>
                  </a:txBody>
                  <a:tcPr/>
                </a:tc>
                <a:tc hMerge="1">
                  <a:txBody>
                    <a:bodyPr/>
                    <a:lstStyle/>
                    <a:p>
                      <a:endParaRPr lang="es"/>
                    </a:p>
                  </a:txBody>
                  <a:tcPr/>
                </a:tc>
                <a:extLst>
                  <a:ext uri="{0D108BD9-81ED-4DB2-BD59-A6C34878D82A}">
                    <a16:rowId xmlns:a16="http://schemas.microsoft.com/office/drawing/2014/main" val="3916277522"/>
                  </a:ext>
                </a:extLst>
              </a:tr>
              <a:tr h="321709">
                <a:tc>
                  <a:txBody>
                    <a:bodyPr/>
                    <a:lstStyle/>
                    <a:p>
                      <a:pPr marL="0" marR="0" algn="l" rtl="0">
                        <a:lnSpc>
                          <a:spcPct val="107000"/>
                        </a:lnSpc>
                        <a:spcBef>
                          <a:spcPts val="0"/>
                        </a:spcBef>
                        <a:spcAft>
                          <a:spcPts val="0"/>
                        </a:spcAft>
                      </a:pPr>
                      <a:r>
                        <a:rPr lang="es" sz="1300" b="0" i="0" u="none" kern="100" spc="0" baseline="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rPr>
                        <a:t>Hora de llegada </a:t>
                      </a:r>
                      <a:endParaRPr lang="es" sz="1300" kern="100" spc="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l" rtl="0">
                        <a:lnSpc>
                          <a:spcPct val="107000"/>
                        </a:lnSpc>
                        <a:spcBef>
                          <a:spcPts val="0"/>
                        </a:spcBef>
                        <a:spcAft>
                          <a:spcPts val="0"/>
                        </a:spcAft>
                      </a:pPr>
                      <a:r>
                        <a:rPr lang="es" sz="1300" b="0" i="0" u="none" kern="100" spc="0" baseline="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rPr>
                        <a:t>Nombre o descripción</a:t>
                      </a:r>
                      <a:endParaRPr lang="es" sz="1300" kern="100" spc="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l" rtl="0">
                        <a:lnSpc>
                          <a:spcPct val="107000"/>
                        </a:lnSpc>
                        <a:spcBef>
                          <a:spcPts val="0"/>
                        </a:spcBef>
                        <a:spcAft>
                          <a:spcPts val="0"/>
                        </a:spcAft>
                      </a:pPr>
                      <a:r>
                        <a:rPr lang="es" sz="1300" b="0" i="0" u="none" kern="100" spc="0" baseline="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rPr>
                        <a:t>Afección/Tratamiento</a:t>
                      </a:r>
                      <a:endParaRPr lang="es" sz="1300" kern="100" spc="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l" rtl="0">
                        <a:lnSpc>
                          <a:spcPct val="107000"/>
                        </a:lnSpc>
                        <a:spcBef>
                          <a:spcPts val="0"/>
                        </a:spcBef>
                        <a:spcAft>
                          <a:spcPts val="0"/>
                        </a:spcAft>
                      </a:pPr>
                      <a:r>
                        <a:rPr lang="es" sz="1300" b="0" i="0" u="none" kern="100" spc="0" baseline="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rPr>
                        <a:t>Trasladado a</a:t>
                      </a:r>
                      <a:endParaRPr lang="es" sz="1300" kern="100" spc="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l" rtl="0">
                        <a:lnSpc>
                          <a:spcPct val="107000"/>
                        </a:lnSpc>
                        <a:spcBef>
                          <a:spcPts val="0"/>
                        </a:spcBef>
                        <a:spcAft>
                          <a:spcPts val="0"/>
                        </a:spcAft>
                      </a:pPr>
                      <a:r>
                        <a:rPr lang="es" sz="1300" b="0" i="0" u="none" kern="100" spc="0" baseline="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rPr>
                        <a:t>Hora de salida</a:t>
                      </a:r>
                      <a:endParaRPr lang="es" sz="1300" kern="100" spc="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187612458"/>
                  </a:ext>
                </a:extLst>
              </a:tr>
              <a:tr h="1321156">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1236985"/>
                  </a:ext>
                </a:extLst>
              </a:tr>
              <a:tr h="1321156">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5148785"/>
                  </a:ext>
                </a:extLst>
              </a:tr>
              <a:tr h="1321156">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s"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es"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1065357"/>
                  </a:ext>
                </a:extLst>
              </a:tr>
            </a:tbl>
          </a:graphicData>
        </a:graphic>
      </p:graphicFrame>
    </p:spTree>
    <p:extLst>
      <p:ext uri="{BB962C8B-B14F-4D97-AF65-F5344CB8AC3E}">
        <p14:creationId xmlns:p14="http://schemas.microsoft.com/office/powerpoint/2010/main" val="426151910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1092</Words>
  <Application>Microsoft Office PowerPoint</Application>
  <PresentationFormat>Widescreen</PresentationFormat>
  <Paragraphs>159</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Arial Nova</vt:lpstr>
      <vt:lpstr>Calibri</vt:lpstr>
      <vt:lpstr>Noto Sans Symbols</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Renee THOMAS</cp:lastModifiedBy>
  <cp:revision>22</cp:revision>
  <dcterms:created xsi:type="dcterms:W3CDTF">2021-09-10T07:38:40Z</dcterms:created>
  <dcterms:modified xsi:type="dcterms:W3CDTF">2024-10-01T13:59:54Z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2022-06-01T21:13:42Z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cab1fa68-911d-4164-925c-eab1c89ec5b7</vt:lpwstr>
  </property>
  <property fmtid="{D5CDD505-2E9C-101B-9397-08002B2CF9AE}" pid="8" name="MSIP_Label_caf3f7fd-5cd4-4287-9002-aceb9af13c42_ContentBits">
    <vt:lpwstr>2</vt:lpwstr>
  </property>
</Properties>
</file>